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2" r:id="rId8"/>
    <p:sldId id="265" r:id="rId9"/>
    <p:sldId id="266" r:id="rId10"/>
    <p:sldId id="264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2D"/>
    <a:srgbClr val="566A8E"/>
    <a:srgbClr val="D8B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D3A6E-71A7-425B-81B6-4C06ED57EBCA}" v="101" dt="2024-07-23T17:52:4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327"/>
  </p:normalViewPr>
  <p:slideViewPr>
    <p:cSldViewPr snapToGrid="0">
      <p:cViewPr varScale="1">
        <p:scale>
          <a:sx n="95" d="100"/>
          <a:sy n="95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Hayes" userId="166e6f7a64d3d63b" providerId="LiveId" clId="{59ED3A6E-71A7-425B-81B6-4C06ED57EBCA}"/>
    <pc:docChg chg="undo redo custSel addSld delSld modSld sldOrd">
      <pc:chgData name="Jessica Hayes" userId="166e6f7a64d3d63b" providerId="LiveId" clId="{59ED3A6E-71A7-425B-81B6-4C06ED57EBCA}" dt="2024-07-25T20:00:42.793" v="1610" actId="20577"/>
      <pc:docMkLst>
        <pc:docMk/>
      </pc:docMkLst>
      <pc:sldChg chg="modSp mod">
        <pc:chgData name="Jessica Hayes" userId="166e6f7a64d3d63b" providerId="LiveId" clId="{59ED3A6E-71A7-425B-81B6-4C06ED57EBCA}" dt="2024-07-24T15:33:54.404" v="1592" actId="14100"/>
        <pc:sldMkLst>
          <pc:docMk/>
          <pc:sldMk cId="4071413216" sldId="256"/>
        </pc:sldMkLst>
        <pc:spChg chg="mod">
          <ac:chgData name="Jessica Hayes" userId="166e6f7a64d3d63b" providerId="LiveId" clId="{59ED3A6E-71A7-425B-81B6-4C06ED57EBCA}" dt="2024-07-24T15:33:54.404" v="1592" actId="14100"/>
          <ac:spMkLst>
            <pc:docMk/>
            <pc:sldMk cId="4071413216" sldId="256"/>
            <ac:spMk id="3" creationId="{526CCA75-05E7-1D8B-0DB4-108A704A1B6B}"/>
          </ac:spMkLst>
        </pc:spChg>
      </pc:sldChg>
      <pc:sldChg chg="addSp modSp mod">
        <pc:chgData name="Jessica Hayes" userId="166e6f7a64d3d63b" providerId="LiveId" clId="{59ED3A6E-71A7-425B-81B6-4C06ED57EBCA}" dt="2024-07-23T17:48:35.849" v="1381" actId="20577"/>
        <pc:sldMkLst>
          <pc:docMk/>
          <pc:sldMk cId="217980383" sldId="257"/>
        </pc:sldMkLst>
        <pc:spChg chg="add mod">
          <ac:chgData name="Jessica Hayes" userId="166e6f7a64d3d63b" providerId="LiveId" clId="{59ED3A6E-71A7-425B-81B6-4C06ED57EBCA}" dt="2024-07-23T17:48:35.849" v="1381" actId="20577"/>
          <ac:spMkLst>
            <pc:docMk/>
            <pc:sldMk cId="217980383" sldId="257"/>
            <ac:spMk id="2" creationId="{7B422432-0C9A-965F-4BAC-3FE24B24AADC}"/>
          </ac:spMkLst>
        </pc:spChg>
        <pc:spChg chg="add mod">
          <ac:chgData name="Jessica Hayes" userId="166e6f7a64d3d63b" providerId="LiveId" clId="{59ED3A6E-71A7-425B-81B6-4C06ED57EBCA}" dt="2024-07-23T17:45:54.513" v="1361" actId="20577"/>
          <ac:spMkLst>
            <pc:docMk/>
            <pc:sldMk cId="217980383" sldId="257"/>
            <ac:spMk id="3" creationId="{E156F45C-B44E-7C67-8BD1-F23C4A0FEF3F}"/>
          </ac:spMkLst>
        </pc:spChg>
        <pc:spChg chg="add mod">
          <ac:chgData name="Jessica Hayes" userId="166e6f7a64d3d63b" providerId="LiveId" clId="{59ED3A6E-71A7-425B-81B6-4C06ED57EBCA}" dt="2024-07-23T17:45:59.097" v="1362"/>
          <ac:spMkLst>
            <pc:docMk/>
            <pc:sldMk cId="217980383" sldId="257"/>
            <ac:spMk id="4" creationId="{759FBE6D-9163-6960-B2C4-749704CBB934}"/>
          </ac:spMkLst>
        </pc:spChg>
        <pc:spChg chg="add mod">
          <ac:chgData name="Jessica Hayes" userId="166e6f7a64d3d63b" providerId="LiveId" clId="{59ED3A6E-71A7-425B-81B6-4C06ED57EBCA}" dt="2024-07-23T17:46:02.666" v="1363"/>
          <ac:spMkLst>
            <pc:docMk/>
            <pc:sldMk cId="217980383" sldId="257"/>
            <ac:spMk id="6" creationId="{5C00D83D-CA5A-806F-0DA8-51C8943D3A8F}"/>
          </ac:spMkLst>
        </pc:spChg>
        <pc:picChg chg="add mod">
          <ac:chgData name="Jessica Hayes" userId="166e6f7a64d3d63b" providerId="LiveId" clId="{59ED3A6E-71A7-425B-81B6-4C06ED57EBCA}" dt="2024-07-23T17:47:29.824" v="1370" actId="14100"/>
          <ac:picMkLst>
            <pc:docMk/>
            <pc:sldMk cId="217980383" sldId="257"/>
            <ac:picMk id="8" creationId="{AB201478-C317-0D48-2212-F52D17E8FCAA}"/>
          </ac:picMkLst>
        </pc:picChg>
        <pc:picChg chg="add mod">
          <ac:chgData name="Jessica Hayes" userId="166e6f7a64d3d63b" providerId="LiveId" clId="{59ED3A6E-71A7-425B-81B6-4C06ED57EBCA}" dt="2024-07-23T17:48:16.557" v="1378" actId="1076"/>
          <ac:picMkLst>
            <pc:docMk/>
            <pc:sldMk cId="217980383" sldId="257"/>
            <ac:picMk id="9" creationId="{17CF4FF6-72BF-3D93-B4C2-6A88B4E02F6D}"/>
          </ac:picMkLst>
        </pc:picChg>
      </pc:sldChg>
      <pc:sldChg chg="addSp modSp mod">
        <pc:chgData name="Jessica Hayes" userId="166e6f7a64d3d63b" providerId="LiveId" clId="{59ED3A6E-71A7-425B-81B6-4C06ED57EBCA}" dt="2024-07-08T19:41:01.726" v="576" actId="207"/>
        <pc:sldMkLst>
          <pc:docMk/>
          <pc:sldMk cId="1859507530" sldId="258"/>
        </pc:sldMkLst>
        <pc:spChg chg="mod">
          <ac:chgData name="Jessica Hayes" userId="166e6f7a64d3d63b" providerId="LiveId" clId="{59ED3A6E-71A7-425B-81B6-4C06ED57EBCA}" dt="2024-07-08T19:41:01.726" v="576" actId="207"/>
          <ac:spMkLst>
            <pc:docMk/>
            <pc:sldMk cId="1859507530" sldId="258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35:24.615" v="570" actId="14100"/>
          <ac:spMkLst>
            <pc:docMk/>
            <pc:sldMk cId="1859507530" sldId="258"/>
            <ac:spMk id="3" creationId="{622AEB66-94D8-906A-28F1-D33CB74AC8EA}"/>
          </ac:spMkLst>
        </pc:spChg>
        <pc:spChg chg="add mod">
          <ac:chgData name="Jessica Hayes" userId="166e6f7a64d3d63b" providerId="LiveId" clId="{59ED3A6E-71A7-425B-81B6-4C06ED57EBCA}" dt="2024-07-08T19:36:15.021" v="573" actId="2085"/>
          <ac:spMkLst>
            <pc:docMk/>
            <pc:sldMk cId="1859507530" sldId="258"/>
            <ac:spMk id="6" creationId="{14C7CFE5-D82B-5D7D-B578-9DE8E17307B1}"/>
          </ac:spMkLst>
        </pc:spChg>
      </pc:sldChg>
      <pc:sldChg chg="addSp delSp modSp mod">
        <pc:chgData name="Jessica Hayes" userId="166e6f7a64d3d63b" providerId="LiveId" clId="{59ED3A6E-71A7-425B-81B6-4C06ED57EBCA}" dt="2024-07-08T21:57:53.116" v="1185" actId="207"/>
        <pc:sldMkLst>
          <pc:docMk/>
          <pc:sldMk cId="3019044501" sldId="259"/>
        </pc:sldMkLst>
        <pc:spChg chg="mod">
          <ac:chgData name="Jessica Hayes" userId="166e6f7a64d3d63b" providerId="LiveId" clId="{59ED3A6E-71A7-425B-81B6-4C06ED57EBCA}" dt="2024-07-08T19:41:56.378" v="581"/>
          <ac:spMkLst>
            <pc:docMk/>
            <pc:sldMk cId="3019044501" sldId="259"/>
            <ac:spMk id="2" creationId="{FD687323-9025-ED7B-30C8-80BBE3501463}"/>
          </ac:spMkLst>
        </pc:spChg>
        <pc:spChg chg="add mod">
          <ac:chgData name="Jessica Hayes" userId="166e6f7a64d3d63b" providerId="LiveId" clId="{59ED3A6E-71A7-425B-81B6-4C06ED57EBCA}" dt="2024-07-08T19:53:24.855" v="780"/>
          <ac:spMkLst>
            <pc:docMk/>
            <pc:sldMk cId="3019044501" sldId="259"/>
            <ac:spMk id="3" creationId="{24532E1E-C700-FE22-BBA6-44272B180B47}"/>
          </ac:spMkLst>
        </pc:spChg>
        <pc:spChg chg="del mod">
          <ac:chgData name="Jessica Hayes" userId="166e6f7a64d3d63b" providerId="LiveId" clId="{59ED3A6E-71A7-425B-81B6-4C06ED57EBCA}" dt="2024-07-05T17:25:18.759" v="183" actId="478"/>
          <ac:spMkLst>
            <pc:docMk/>
            <pc:sldMk cId="3019044501" sldId="259"/>
            <ac:spMk id="3" creationId="{622AEB66-94D8-906A-28F1-D33CB74AC8EA}"/>
          </ac:spMkLst>
        </pc:spChg>
        <pc:spChg chg="add del mod">
          <ac:chgData name="Jessica Hayes" userId="166e6f7a64d3d63b" providerId="LiveId" clId="{59ED3A6E-71A7-425B-81B6-4C06ED57EBCA}" dt="2024-07-08T19:53:43.916" v="784" actId="478"/>
          <ac:spMkLst>
            <pc:docMk/>
            <pc:sldMk cId="3019044501" sldId="259"/>
            <ac:spMk id="4" creationId="{89E6E4F1-DB06-B296-EF5C-7A590C9B826C}"/>
          </ac:spMkLst>
        </pc:spChg>
        <pc:spChg chg="del">
          <ac:chgData name="Jessica Hayes" userId="166e6f7a64d3d63b" providerId="LiveId" clId="{59ED3A6E-71A7-425B-81B6-4C06ED57EBCA}" dt="2024-07-05T17:13:28.175" v="44" actId="478"/>
          <ac:spMkLst>
            <pc:docMk/>
            <pc:sldMk cId="3019044501" sldId="259"/>
            <ac:spMk id="6" creationId="{EC3E2843-BBA9-DC48-51D5-5E949B3F08AF}"/>
          </ac:spMkLst>
        </pc:spChg>
        <pc:spChg chg="add mod ord">
          <ac:chgData name="Jessica Hayes" userId="166e6f7a64d3d63b" providerId="LiveId" clId="{59ED3A6E-71A7-425B-81B6-4C06ED57EBCA}" dt="2024-07-08T21:57:53.116" v="1185" actId="207"/>
          <ac:spMkLst>
            <pc:docMk/>
            <pc:sldMk cId="3019044501" sldId="259"/>
            <ac:spMk id="10" creationId="{4BC05978-665F-A769-FE13-5EDA9A35FFED}"/>
          </ac:spMkLst>
        </pc:spChg>
        <pc:spChg chg="del">
          <ac:chgData name="Jessica Hayes" userId="166e6f7a64d3d63b" providerId="LiveId" clId="{59ED3A6E-71A7-425B-81B6-4C06ED57EBCA}" dt="2024-07-05T16:32:05.102" v="0" actId="478"/>
          <ac:spMkLst>
            <pc:docMk/>
            <pc:sldMk cId="3019044501" sldId="259"/>
            <ac:spMk id="11" creationId="{16B07F0B-17BF-4DD8-5208-E6AC2C322677}"/>
          </ac:spMkLst>
        </pc:spChg>
        <pc:spChg chg="add del mod">
          <ac:chgData name="Jessica Hayes" userId="166e6f7a64d3d63b" providerId="LiveId" clId="{59ED3A6E-71A7-425B-81B6-4C06ED57EBCA}" dt="2024-07-05T17:13:56.211" v="49" actId="478"/>
          <ac:spMkLst>
            <pc:docMk/>
            <pc:sldMk cId="3019044501" sldId="259"/>
            <ac:spMk id="12" creationId="{1046DB6A-3A79-FD54-596F-D12F5C312693}"/>
          </ac:spMkLst>
        </pc:spChg>
        <pc:spChg chg="add mod">
          <ac:chgData name="Jessica Hayes" userId="166e6f7a64d3d63b" providerId="LiveId" clId="{59ED3A6E-71A7-425B-81B6-4C06ED57EBCA}" dt="2024-07-08T19:53:41.814" v="783" actId="1076"/>
          <ac:spMkLst>
            <pc:docMk/>
            <pc:sldMk cId="3019044501" sldId="259"/>
            <ac:spMk id="15" creationId="{2BBFD78C-C359-E671-2AA7-9C7ECF0761DF}"/>
          </ac:spMkLst>
        </pc:spChg>
        <pc:spChg chg="add del mod">
          <ac:chgData name="Jessica Hayes" userId="166e6f7a64d3d63b" providerId="LiveId" clId="{59ED3A6E-71A7-425B-81B6-4C06ED57EBCA}" dt="2024-07-05T17:26:07.746" v="189" actId="478"/>
          <ac:spMkLst>
            <pc:docMk/>
            <pc:sldMk cId="3019044501" sldId="259"/>
            <ac:spMk id="16" creationId="{0DA55AAB-778C-7516-3B90-B1800BA32190}"/>
          </ac:spMkLst>
        </pc:spChg>
        <pc:spChg chg="add del mod">
          <ac:chgData name="Jessica Hayes" userId="166e6f7a64d3d63b" providerId="LiveId" clId="{59ED3A6E-71A7-425B-81B6-4C06ED57EBCA}" dt="2024-07-05T17:26:24.717" v="193" actId="478"/>
          <ac:spMkLst>
            <pc:docMk/>
            <pc:sldMk cId="3019044501" sldId="259"/>
            <ac:spMk id="17" creationId="{6381E186-98A4-F12D-3294-E0E7D0F449FD}"/>
          </ac:spMkLst>
        </pc:spChg>
        <pc:picChg chg="add del mod">
          <ac:chgData name="Jessica Hayes" userId="166e6f7a64d3d63b" providerId="LiveId" clId="{59ED3A6E-71A7-425B-81B6-4C06ED57EBCA}" dt="2024-07-05T17:08:01.862" v="22" actId="478"/>
          <ac:picMkLst>
            <pc:docMk/>
            <pc:sldMk cId="3019044501" sldId="259"/>
            <ac:picMk id="7" creationId="{1C00BA28-DD4B-A46F-8934-32B4DC72FDC9}"/>
          </ac:picMkLst>
        </pc:picChg>
        <pc:picChg chg="del">
          <ac:chgData name="Jessica Hayes" userId="166e6f7a64d3d63b" providerId="LiveId" clId="{59ED3A6E-71A7-425B-81B6-4C06ED57EBCA}" dt="2024-07-05T17:24:58.003" v="179" actId="478"/>
          <ac:picMkLst>
            <pc:docMk/>
            <pc:sldMk cId="3019044501" sldId="259"/>
            <ac:picMk id="8" creationId="{3CFA8783-49B6-5CB7-5E18-6B0FDE45DB92}"/>
          </ac:picMkLst>
        </pc:picChg>
        <pc:picChg chg="add del mod">
          <ac:chgData name="Jessica Hayes" userId="166e6f7a64d3d63b" providerId="LiveId" clId="{59ED3A6E-71A7-425B-81B6-4C06ED57EBCA}" dt="2024-07-05T17:13:23.997" v="43" actId="478"/>
          <ac:picMkLst>
            <pc:docMk/>
            <pc:sldMk cId="3019044501" sldId="259"/>
            <ac:picMk id="9" creationId="{DBB6D00E-5D74-5BCB-F5BB-67A4481AC4BF}"/>
          </ac:picMkLst>
        </pc:picChg>
        <pc:picChg chg="add del mod">
          <ac:chgData name="Jessica Hayes" userId="166e6f7a64d3d63b" providerId="LiveId" clId="{59ED3A6E-71A7-425B-81B6-4C06ED57EBCA}" dt="2024-07-05T17:23:39.795" v="173" actId="478"/>
          <ac:picMkLst>
            <pc:docMk/>
            <pc:sldMk cId="3019044501" sldId="259"/>
            <ac:picMk id="13" creationId="{FC9503AB-984F-5A17-F767-D9BE4C9DEEB3}"/>
          </ac:picMkLst>
        </pc:picChg>
        <pc:picChg chg="add del mod">
          <ac:chgData name="Jessica Hayes" userId="166e6f7a64d3d63b" providerId="LiveId" clId="{59ED3A6E-71A7-425B-81B6-4C06ED57EBCA}" dt="2024-07-05T17:25:35.096" v="185" actId="478"/>
          <ac:picMkLst>
            <pc:docMk/>
            <pc:sldMk cId="3019044501" sldId="259"/>
            <ac:picMk id="14" creationId="{ACFE28C4-A1FF-C770-CD7F-DD7AC1D304F0}"/>
          </ac:picMkLst>
        </pc:picChg>
      </pc:sldChg>
      <pc:sldChg chg="addSp delSp modSp mod">
        <pc:chgData name="Jessica Hayes" userId="166e6f7a64d3d63b" providerId="LiveId" clId="{59ED3A6E-71A7-425B-81B6-4C06ED57EBCA}" dt="2024-07-23T17:52:19.938" v="1395"/>
        <pc:sldMkLst>
          <pc:docMk/>
          <pc:sldMk cId="1376249002" sldId="260"/>
        </pc:sldMkLst>
        <pc:spChg chg="mod">
          <ac:chgData name="Jessica Hayes" userId="166e6f7a64d3d63b" providerId="LiveId" clId="{59ED3A6E-71A7-425B-81B6-4C06ED57EBCA}" dt="2024-07-08T19:46:43.898" v="621" actId="2711"/>
          <ac:spMkLst>
            <pc:docMk/>
            <pc:sldMk cId="1376249002" sldId="260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46:50.904" v="622" actId="2711"/>
          <ac:spMkLst>
            <pc:docMk/>
            <pc:sldMk cId="1376249002" sldId="260"/>
            <ac:spMk id="3" creationId="{622AEB66-94D8-906A-28F1-D33CB74AC8EA}"/>
          </ac:spMkLst>
        </pc:spChg>
        <pc:spChg chg="mod ord">
          <ac:chgData name="Jessica Hayes" userId="166e6f7a64d3d63b" providerId="LiveId" clId="{59ED3A6E-71A7-425B-81B6-4C06ED57EBCA}" dt="2024-07-08T21:58:05.040" v="1187" actId="207"/>
          <ac:spMkLst>
            <pc:docMk/>
            <pc:sldMk cId="1376249002" sldId="260"/>
            <ac:spMk id="6" creationId="{EC3E2843-BBA9-DC48-51D5-5E949B3F08AF}"/>
          </ac:spMkLst>
        </pc:spChg>
        <pc:spChg chg="del">
          <ac:chgData name="Jessica Hayes" userId="166e6f7a64d3d63b" providerId="LiveId" clId="{59ED3A6E-71A7-425B-81B6-4C06ED57EBCA}" dt="2024-07-05T16:32:08.579" v="1" actId="478"/>
          <ac:spMkLst>
            <pc:docMk/>
            <pc:sldMk cId="1376249002" sldId="260"/>
            <ac:spMk id="9" creationId="{603053C3-4BBC-C5F8-C156-503423CE44C8}"/>
          </ac:spMkLst>
        </pc:spChg>
        <pc:picChg chg="add del mod">
          <ac:chgData name="Jessica Hayes" userId="166e6f7a64d3d63b" providerId="LiveId" clId="{59ED3A6E-71A7-425B-81B6-4C06ED57EBCA}" dt="2024-07-05T16:32:53.961" v="12" actId="478"/>
          <ac:picMkLst>
            <pc:docMk/>
            <pc:sldMk cId="1376249002" sldId="260"/>
            <ac:picMk id="4" creationId="{EC6807F4-F4E3-FCC9-51CD-ECA2556F596F}"/>
          </ac:picMkLst>
        </pc:picChg>
        <pc:picChg chg="add del mod">
          <ac:chgData name="Jessica Hayes" userId="166e6f7a64d3d63b" providerId="LiveId" clId="{59ED3A6E-71A7-425B-81B6-4C06ED57EBCA}" dt="2024-07-23T17:52:18.424" v="1394" actId="478"/>
          <ac:picMkLst>
            <pc:docMk/>
            <pc:sldMk cId="1376249002" sldId="260"/>
            <ac:picMk id="4" creationId="{FA449660-01AC-F53B-7909-914AAC0B179D}"/>
          </ac:picMkLst>
        </pc:picChg>
        <pc:picChg chg="add mod">
          <ac:chgData name="Jessica Hayes" userId="166e6f7a64d3d63b" providerId="LiveId" clId="{59ED3A6E-71A7-425B-81B6-4C06ED57EBCA}" dt="2024-07-23T17:52:19.938" v="1395"/>
          <ac:picMkLst>
            <pc:docMk/>
            <pc:sldMk cId="1376249002" sldId="260"/>
            <ac:picMk id="7" creationId="{A2717102-2788-A58D-A701-7E7659137DCA}"/>
          </ac:picMkLst>
        </pc:picChg>
        <pc:picChg chg="add del mod">
          <ac:chgData name="Jessica Hayes" userId="166e6f7a64d3d63b" providerId="LiveId" clId="{59ED3A6E-71A7-425B-81B6-4C06ED57EBCA}" dt="2024-07-05T17:14:49.092" v="62" actId="478"/>
          <ac:picMkLst>
            <pc:docMk/>
            <pc:sldMk cId="1376249002" sldId="260"/>
            <ac:picMk id="7" creationId="{F4265523-7E83-0BAE-D613-8B19AB4D5273}"/>
          </ac:picMkLst>
        </pc:picChg>
        <pc:picChg chg="mod">
          <ac:chgData name="Jessica Hayes" userId="166e6f7a64d3d63b" providerId="LiveId" clId="{59ED3A6E-71A7-425B-81B6-4C06ED57EBCA}" dt="2024-07-08T21:55:51.371" v="1170" actId="14826"/>
          <ac:picMkLst>
            <pc:docMk/>
            <pc:sldMk cId="1376249002" sldId="260"/>
            <ac:picMk id="8" creationId="{9EE6E91A-2AF8-BC25-A6E8-01CAA296AD53}"/>
          </ac:picMkLst>
        </pc:picChg>
        <pc:picChg chg="add del mod">
          <ac:chgData name="Jessica Hayes" userId="166e6f7a64d3d63b" providerId="LiveId" clId="{59ED3A6E-71A7-425B-81B6-4C06ED57EBCA}" dt="2024-07-08T19:46:35.230" v="619" actId="478"/>
          <ac:picMkLst>
            <pc:docMk/>
            <pc:sldMk cId="1376249002" sldId="260"/>
            <ac:picMk id="10" creationId="{0ECE7164-E952-AFFE-A108-D55C2E7EF160}"/>
          </ac:picMkLst>
        </pc:picChg>
      </pc:sldChg>
      <pc:sldChg chg="addSp delSp modSp add del mod">
        <pc:chgData name="Jessica Hayes" userId="166e6f7a64d3d63b" providerId="LiveId" clId="{59ED3A6E-71A7-425B-81B6-4C06ED57EBCA}" dt="2024-07-08T19:42:14.257" v="583" actId="2696"/>
        <pc:sldMkLst>
          <pc:docMk/>
          <pc:sldMk cId="2047317537" sldId="261"/>
        </pc:sldMkLst>
        <pc:spChg chg="add mod">
          <ac:chgData name="Jessica Hayes" userId="166e6f7a64d3d63b" providerId="LiveId" clId="{59ED3A6E-71A7-425B-81B6-4C06ED57EBCA}" dt="2024-07-08T19:41:41.263" v="579"/>
          <ac:spMkLst>
            <pc:docMk/>
            <pc:sldMk cId="2047317537" sldId="261"/>
            <ac:spMk id="2" creationId="{CC22DA7C-306E-CC43-28ED-192EE4F5ECCF}"/>
          </ac:spMkLst>
        </pc:spChg>
        <pc:spChg chg="del mod">
          <ac:chgData name="Jessica Hayes" userId="166e6f7a64d3d63b" providerId="LiveId" clId="{59ED3A6E-71A7-425B-81B6-4C06ED57EBCA}" dt="2024-07-05T17:17:35.774" v="70" actId="478"/>
          <ac:spMkLst>
            <pc:docMk/>
            <pc:sldMk cId="2047317537" sldId="261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32:13.085" v="522" actId="2711"/>
          <ac:spMkLst>
            <pc:docMk/>
            <pc:sldMk cId="2047317537" sldId="261"/>
            <ac:spMk id="3" creationId="{622AEB66-94D8-906A-28F1-D33CB74AC8EA}"/>
          </ac:spMkLst>
        </pc:spChg>
        <pc:spChg chg="del">
          <ac:chgData name="Jessica Hayes" userId="166e6f7a64d3d63b" providerId="LiveId" clId="{59ED3A6E-71A7-425B-81B6-4C06ED57EBCA}" dt="2024-07-05T17:17:37.109" v="71" actId="478"/>
          <ac:spMkLst>
            <pc:docMk/>
            <pc:sldMk cId="2047317537" sldId="261"/>
            <ac:spMk id="4" creationId="{EA6DCB10-A4D9-5098-EC49-6495E5BB5A99}"/>
          </ac:spMkLst>
        </pc:spChg>
        <pc:spChg chg="add mod">
          <ac:chgData name="Jessica Hayes" userId="166e6f7a64d3d63b" providerId="LiveId" clId="{59ED3A6E-71A7-425B-81B6-4C06ED57EBCA}" dt="2024-07-08T19:41:29.525" v="578" actId="1076"/>
          <ac:spMkLst>
            <pc:docMk/>
            <pc:sldMk cId="2047317537" sldId="261"/>
            <ac:spMk id="6" creationId="{3ED9CC20-4AF6-F860-65BE-69A92AB57CE2}"/>
          </ac:spMkLst>
        </pc:spChg>
        <pc:spChg chg="add del mod">
          <ac:chgData name="Jessica Hayes" userId="166e6f7a64d3d63b" providerId="LiveId" clId="{59ED3A6E-71A7-425B-81B6-4C06ED57EBCA}" dt="2024-07-08T19:32:01.329" v="521" actId="478"/>
          <ac:spMkLst>
            <pc:docMk/>
            <pc:sldMk cId="2047317537" sldId="261"/>
            <ac:spMk id="7" creationId="{ED9E1CDE-BFE3-46CD-46D9-8A1D024A1A8B}"/>
          </ac:spMkLst>
        </pc:spChg>
        <pc:spChg chg="add del mod ord">
          <ac:chgData name="Jessica Hayes" userId="166e6f7a64d3d63b" providerId="LiveId" clId="{59ED3A6E-71A7-425B-81B6-4C06ED57EBCA}" dt="2024-07-08T19:31:59.802" v="520" actId="478"/>
          <ac:spMkLst>
            <pc:docMk/>
            <pc:sldMk cId="2047317537" sldId="261"/>
            <ac:spMk id="8" creationId="{5A69E886-A257-628A-8E83-0B6745E4C254}"/>
          </ac:spMkLst>
        </pc:spChg>
      </pc:sldChg>
      <pc:sldChg chg="addSp delSp modSp add mod">
        <pc:chgData name="Jessica Hayes" userId="166e6f7a64d3d63b" providerId="LiveId" clId="{59ED3A6E-71A7-425B-81B6-4C06ED57EBCA}" dt="2024-07-23T17:51:17.860" v="1382" actId="14826"/>
        <pc:sldMkLst>
          <pc:docMk/>
          <pc:sldMk cId="2568279478" sldId="262"/>
        </pc:sldMkLst>
        <pc:spChg chg="mod">
          <ac:chgData name="Jessica Hayes" userId="166e6f7a64d3d63b" providerId="LiveId" clId="{59ED3A6E-71A7-425B-81B6-4C06ED57EBCA}" dt="2024-07-08T19:33:37.328" v="540" actId="20577"/>
          <ac:spMkLst>
            <pc:docMk/>
            <pc:sldMk cId="2568279478" sldId="262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09:54.664" v="1163" actId="20577"/>
          <ac:spMkLst>
            <pc:docMk/>
            <pc:sldMk cId="2568279478" sldId="262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7:19.565" v="1179" actId="207"/>
          <ac:spMkLst>
            <pc:docMk/>
            <pc:sldMk cId="2568279478" sldId="262"/>
            <ac:spMk id="10" creationId="{4BC05978-665F-A769-FE13-5EDA9A35FFED}"/>
          </ac:spMkLst>
        </pc:spChg>
        <pc:picChg chg="add del mod">
          <ac:chgData name="Jessica Hayes" userId="166e6f7a64d3d63b" providerId="LiveId" clId="{59ED3A6E-71A7-425B-81B6-4C06ED57EBCA}" dt="2024-07-08T21:59:43.041" v="1207" actId="478"/>
          <ac:picMkLst>
            <pc:docMk/>
            <pc:sldMk cId="2568279478" sldId="262"/>
            <ac:picMk id="4" creationId="{467264F4-B0C0-C7AD-9119-3EE84FE63C11}"/>
          </ac:picMkLst>
        </pc:picChg>
        <pc:picChg chg="add mod">
          <ac:chgData name="Jessica Hayes" userId="166e6f7a64d3d63b" providerId="LiveId" clId="{59ED3A6E-71A7-425B-81B6-4C06ED57EBCA}" dt="2024-07-23T17:51:17.860" v="1382" actId="14826"/>
          <ac:picMkLst>
            <pc:docMk/>
            <pc:sldMk cId="2568279478" sldId="262"/>
            <ac:picMk id="6" creationId="{84907CEF-8DCE-E3CB-6EA5-8964A35AC7FE}"/>
          </ac:picMkLst>
        </pc:picChg>
        <pc:picChg chg="mod">
          <ac:chgData name="Jessica Hayes" userId="166e6f7a64d3d63b" providerId="LiveId" clId="{59ED3A6E-71A7-425B-81B6-4C06ED57EBCA}" dt="2024-07-08T21:55:24.022" v="1167" actId="14826"/>
          <ac:picMkLst>
            <pc:docMk/>
            <pc:sldMk cId="2568279478" sldId="262"/>
            <ac:picMk id="8" creationId="{3CFA8783-49B6-5CB7-5E18-6B0FDE45DB92}"/>
          </ac:picMkLst>
        </pc:picChg>
        <pc:picChg chg="del mod">
          <ac:chgData name="Jessica Hayes" userId="166e6f7a64d3d63b" providerId="LiveId" clId="{59ED3A6E-71A7-425B-81B6-4C06ED57EBCA}" dt="2024-07-08T19:44:36.384" v="587" actId="478"/>
          <ac:picMkLst>
            <pc:docMk/>
            <pc:sldMk cId="2568279478" sldId="262"/>
            <ac:picMk id="13" creationId="{FC9503AB-984F-5A17-F767-D9BE4C9DEEB3}"/>
          </ac:picMkLst>
        </pc:picChg>
      </pc:sldChg>
      <pc:sldChg chg="addSp delSp modSp add mod ord">
        <pc:chgData name="Jessica Hayes" userId="166e6f7a64d3d63b" providerId="LiveId" clId="{59ED3A6E-71A7-425B-81B6-4C06ED57EBCA}" dt="2024-07-08T22:06:04.862" v="1334" actId="14826"/>
        <pc:sldMkLst>
          <pc:docMk/>
          <pc:sldMk cId="1846018463" sldId="263"/>
        </pc:sldMkLst>
        <pc:spChg chg="mod">
          <ac:chgData name="Jessica Hayes" userId="166e6f7a64d3d63b" providerId="LiveId" clId="{59ED3A6E-71A7-425B-81B6-4C06ED57EBCA}" dt="2024-07-08T19:40:46.699" v="575" actId="207"/>
          <ac:spMkLst>
            <pc:docMk/>
            <pc:sldMk cId="1846018463" sldId="263"/>
            <ac:spMk id="2" creationId="{FD687323-9025-ED7B-30C8-80BBE3501463}"/>
          </ac:spMkLst>
        </pc:spChg>
        <pc:spChg chg="add del mod">
          <ac:chgData name="Jessica Hayes" userId="166e6f7a64d3d63b" providerId="LiveId" clId="{59ED3A6E-71A7-425B-81B6-4C06ED57EBCA}" dt="2024-07-08T22:01:42.790" v="1220" actId="1076"/>
          <ac:spMkLst>
            <pc:docMk/>
            <pc:sldMk cId="1846018463" sldId="263"/>
            <ac:spMk id="3" creationId="{622AEB66-94D8-906A-28F1-D33CB74AC8EA}"/>
          </ac:spMkLst>
        </pc:spChg>
        <pc:spChg chg="add mod">
          <ac:chgData name="Jessica Hayes" userId="166e6f7a64d3d63b" providerId="LiveId" clId="{59ED3A6E-71A7-425B-81B6-4C06ED57EBCA}" dt="2024-07-05T17:28:40.133" v="268" actId="767"/>
          <ac:spMkLst>
            <pc:docMk/>
            <pc:sldMk cId="1846018463" sldId="263"/>
            <ac:spMk id="6" creationId="{93E99EAF-A056-72FC-DD9F-314FE286C137}"/>
          </ac:spMkLst>
        </pc:spChg>
        <pc:spChg chg="add mod">
          <ac:chgData name="Jessica Hayes" userId="166e6f7a64d3d63b" providerId="LiveId" clId="{59ED3A6E-71A7-425B-81B6-4C06ED57EBCA}" dt="2024-07-08T19:36:18.336" v="574"/>
          <ac:spMkLst>
            <pc:docMk/>
            <pc:sldMk cId="1846018463" sldId="263"/>
            <ac:spMk id="6" creationId="{F23A0181-5E00-A598-B446-A866A5D034AB}"/>
          </ac:spMkLst>
        </pc:spChg>
        <pc:spChg chg="add mod">
          <ac:chgData name="Jessica Hayes" userId="166e6f7a64d3d63b" providerId="LiveId" clId="{59ED3A6E-71A7-425B-81B6-4C06ED57EBCA}" dt="2024-07-08T19:33:13.167" v="528" actId="2711"/>
          <ac:spMkLst>
            <pc:docMk/>
            <pc:sldMk cId="1846018463" sldId="263"/>
            <ac:spMk id="7" creationId="{619C5C65-1FD1-52EB-562E-05667FDE9008}"/>
          </ac:spMkLst>
        </pc:spChg>
        <pc:spChg chg="add mod">
          <ac:chgData name="Jessica Hayes" userId="166e6f7a64d3d63b" providerId="LiveId" clId="{59ED3A6E-71A7-425B-81B6-4C06ED57EBCA}" dt="2024-07-08T22:04:30.922" v="1269" actId="1076"/>
          <ac:spMkLst>
            <pc:docMk/>
            <pc:sldMk cId="1846018463" sldId="263"/>
            <ac:spMk id="15" creationId="{069615C6-3964-9734-2123-84AE9CBF7663}"/>
          </ac:spMkLst>
        </pc:spChg>
        <pc:spChg chg="add mod">
          <ac:chgData name="Jessica Hayes" userId="166e6f7a64d3d63b" providerId="LiveId" clId="{59ED3A6E-71A7-425B-81B6-4C06ED57EBCA}" dt="2024-07-08T22:03:41.225" v="1255" actId="1076"/>
          <ac:spMkLst>
            <pc:docMk/>
            <pc:sldMk cId="1846018463" sldId="263"/>
            <ac:spMk id="16" creationId="{9C03C101-277A-F674-5622-501BF03DB92E}"/>
          </ac:spMkLst>
        </pc:spChg>
        <pc:spChg chg="add mod">
          <ac:chgData name="Jessica Hayes" userId="166e6f7a64d3d63b" providerId="LiveId" clId="{59ED3A6E-71A7-425B-81B6-4C06ED57EBCA}" dt="2024-07-08T22:04:03.449" v="1266" actId="20577"/>
          <ac:spMkLst>
            <pc:docMk/>
            <pc:sldMk cId="1846018463" sldId="263"/>
            <ac:spMk id="17" creationId="{EA4DBD85-633D-9FA8-CB58-B89BECEA849B}"/>
          </ac:spMkLst>
        </pc:spChg>
        <pc:spChg chg="add mod">
          <ac:chgData name="Jessica Hayes" userId="166e6f7a64d3d63b" providerId="LiveId" clId="{59ED3A6E-71A7-425B-81B6-4C06ED57EBCA}" dt="2024-07-08T22:05:42.483" v="1331" actId="1076"/>
          <ac:spMkLst>
            <pc:docMk/>
            <pc:sldMk cId="1846018463" sldId="263"/>
            <ac:spMk id="18" creationId="{6D65E2F8-AA18-2967-8D02-601F3A0E244B}"/>
          </ac:spMkLst>
        </pc:spChg>
        <pc:spChg chg="add mod">
          <ac:chgData name="Jessica Hayes" userId="166e6f7a64d3d63b" providerId="LiveId" clId="{59ED3A6E-71A7-425B-81B6-4C06ED57EBCA}" dt="2024-07-08T22:05:42.483" v="1331" actId="1076"/>
          <ac:spMkLst>
            <pc:docMk/>
            <pc:sldMk cId="1846018463" sldId="263"/>
            <ac:spMk id="19" creationId="{262EA145-4208-C529-E0A7-A8503E23DD7E}"/>
          </ac:spMkLst>
        </pc:spChg>
        <pc:spChg chg="add mod">
          <ac:chgData name="Jessica Hayes" userId="166e6f7a64d3d63b" providerId="LiveId" clId="{59ED3A6E-71A7-425B-81B6-4C06ED57EBCA}" dt="2024-07-08T22:05:42.483" v="1331" actId="1076"/>
          <ac:spMkLst>
            <pc:docMk/>
            <pc:sldMk cId="1846018463" sldId="263"/>
            <ac:spMk id="20" creationId="{8E835164-03BC-602B-9131-C398D9552166}"/>
          </ac:spMkLst>
        </pc:spChg>
        <pc:grpChg chg="add del mod">
          <ac:chgData name="Jessica Hayes" userId="166e6f7a64d3d63b" providerId="LiveId" clId="{59ED3A6E-71A7-425B-81B6-4C06ED57EBCA}" dt="2024-07-08T22:02:36.507" v="1233" actId="478"/>
          <ac:grpSpMkLst>
            <pc:docMk/>
            <pc:sldMk cId="1846018463" sldId="263"/>
            <ac:grpSpMk id="8" creationId="{5A8E7417-CE3C-6ABC-FAB2-E94E9B551168}"/>
          </ac:grpSpMkLst>
        </pc:grpChg>
        <pc:picChg chg="add mod">
          <ac:chgData name="Jessica Hayes" userId="166e6f7a64d3d63b" providerId="LiveId" clId="{59ED3A6E-71A7-425B-81B6-4C06ED57EBCA}" dt="2024-07-08T22:02:09.631" v="1227" actId="1076"/>
          <ac:picMkLst>
            <pc:docMk/>
            <pc:sldMk cId="1846018463" sldId="263"/>
            <ac:picMk id="9" creationId="{4218E8B2-620F-E249-17E8-483B5C7DD70E}"/>
          </ac:picMkLst>
        </pc:picChg>
        <pc:picChg chg="add mod">
          <ac:chgData name="Jessica Hayes" userId="166e6f7a64d3d63b" providerId="LiveId" clId="{59ED3A6E-71A7-425B-81B6-4C06ED57EBCA}" dt="2024-07-08T22:04:18.902" v="1267" actId="14826"/>
          <ac:picMkLst>
            <pc:docMk/>
            <pc:sldMk cId="1846018463" sldId="263"/>
            <ac:picMk id="10" creationId="{0EFE515F-6934-D280-AA21-75FE8ADA6809}"/>
          </ac:picMkLst>
        </pc:picChg>
        <pc:picChg chg="add mod">
          <ac:chgData name="Jessica Hayes" userId="166e6f7a64d3d63b" providerId="LiveId" clId="{59ED3A6E-71A7-425B-81B6-4C06ED57EBCA}" dt="2024-07-08T22:04:25.130" v="1268" actId="14826"/>
          <ac:picMkLst>
            <pc:docMk/>
            <pc:sldMk cId="1846018463" sldId="263"/>
            <ac:picMk id="11" creationId="{C315749F-2787-7828-687A-7E37D95F85DD}"/>
          </ac:picMkLst>
        </pc:picChg>
        <pc:picChg chg="add mod">
          <ac:chgData name="Jessica Hayes" userId="166e6f7a64d3d63b" providerId="LiveId" clId="{59ED3A6E-71A7-425B-81B6-4C06ED57EBCA}" dt="2024-07-08T22:05:49.780" v="1332" actId="14826"/>
          <ac:picMkLst>
            <pc:docMk/>
            <pc:sldMk cId="1846018463" sldId="263"/>
            <ac:picMk id="12" creationId="{B7E2CA42-E4F3-D598-806D-9D8CE30BBF59}"/>
          </ac:picMkLst>
        </pc:picChg>
        <pc:picChg chg="add mod">
          <ac:chgData name="Jessica Hayes" userId="166e6f7a64d3d63b" providerId="LiveId" clId="{59ED3A6E-71A7-425B-81B6-4C06ED57EBCA}" dt="2024-07-08T22:05:57.355" v="1333" actId="14826"/>
          <ac:picMkLst>
            <pc:docMk/>
            <pc:sldMk cId="1846018463" sldId="263"/>
            <ac:picMk id="13" creationId="{5A991189-08EF-B823-A654-0F1E0A4FE0F3}"/>
          </ac:picMkLst>
        </pc:picChg>
        <pc:picChg chg="add mod">
          <ac:chgData name="Jessica Hayes" userId="166e6f7a64d3d63b" providerId="LiveId" clId="{59ED3A6E-71A7-425B-81B6-4C06ED57EBCA}" dt="2024-07-08T22:06:04.862" v="1334" actId="14826"/>
          <ac:picMkLst>
            <pc:docMk/>
            <pc:sldMk cId="1846018463" sldId="263"/>
            <ac:picMk id="14" creationId="{7AA7AF97-B014-2562-ECAE-2B30769C4838}"/>
          </ac:picMkLst>
        </pc:picChg>
      </pc:sldChg>
      <pc:sldChg chg="addSp delSp modSp add mod">
        <pc:chgData name="Jessica Hayes" userId="166e6f7a64d3d63b" providerId="LiveId" clId="{59ED3A6E-71A7-425B-81B6-4C06ED57EBCA}" dt="2024-07-23T17:51:46.694" v="1385"/>
        <pc:sldMkLst>
          <pc:docMk/>
          <pc:sldMk cId="1214205404" sldId="264"/>
        </pc:sldMkLst>
        <pc:spChg chg="mod">
          <ac:chgData name="Jessica Hayes" userId="166e6f7a64d3d63b" providerId="LiveId" clId="{59ED3A6E-71A7-425B-81B6-4C06ED57EBCA}" dt="2024-07-08T19:46:21.311" v="608" actId="2711"/>
          <ac:spMkLst>
            <pc:docMk/>
            <pc:sldMk cId="1214205404" sldId="264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46:25.864" v="609" actId="2711"/>
          <ac:spMkLst>
            <pc:docMk/>
            <pc:sldMk cId="1214205404" sldId="264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01.757" v="1186" actId="207"/>
          <ac:spMkLst>
            <pc:docMk/>
            <pc:sldMk cId="1214205404" sldId="264"/>
            <ac:spMk id="10" creationId="{4BC05978-665F-A769-FE13-5EDA9A35FFED}"/>
          </ac:spMkLst>
        </pc:spChg>
        <pc:picChg chg="add del mod">
          <ac:chgData name="Jessica Hayes" userId="166e6f7a64d3d63b" providerId="LiveId" clId="{59ED3A6E-71A7-425B-81B6-4C06ED57EBCA}" dt="2024-07-08T21:59:37.697" v="1205" actId="478"/>
          <ac:picMkLst>
            <pc:docMk/>
            <pc:sldMk cId="1214205404" sldId="264"/>
            <ac:picMk id="4" creationId="{0121FE74-BA17-3C6F-7F8E-C9694772C564}"/>
          </ac:picMkLst>
        </pc:picChg>
        <pc:picChg chg="add mod">
          <ac:chgData name="Jessica Hayes" userId="166e6f7a64d3d63b" providerId="LiveId" clId="{59ED3A6E-71A7-425B-81B6-4C06ED57EBCA}" dt="2024-07-23T17:51:46.694" v="1385"/>
          <ac:picMkLst>
            <pc:docMk/>
            <pc:sldMk cId="1214205404" sldId="264"/>
            <ac:picMk id="4" creationId="{4A710195-B592-218C-D8A1-2DC672BF2144}"/>
          </ac:picMkLst>
        </pc:picChg>
        <pc:picChg chg="add del mod">
          <ac:chgData name="Jessica Hayes" userId="166e6f7a64d3d63b" providerId="LiveId" clId="{59ED3A6E-71A7-425B-81B6-4C06ED57EBCA}" dt="2024-07-23T17:51:46.300" v="1384" actId="478"/>
          <ac:picMkLst>
            <pc:docMk/>
            <pc:sldMk cId="1214205404" sldId="264"/>
            <ac:picMk id="6" creationId="{A51904E1-EF7E-40A2-96DB-D96A906FAB01}"/>
          </ac:picMkLst>
        </pc:picChg>
        <pc:picChg chg="mod">
          <ac:chgData name="Jessica Hayes" userId="166e6f7a64d3d63b" providerId="LiveId" clId="{59ED3A6E-71A7-425B-81B6-4C06ED57EBCA}" dt="2024-07-08T21:55:40.284" v="1169" actId="14826"/>
          <ac:picMkLst>
            <pc:docMk/>
            <pc:sldMk cId="1214205404" sldId="264"/>
            <ac:picMk id="8" creationId="{3CFA8783-49B6-5CB7-5E18-6B0FDE45DB92}"/>
          </ac:picMkLst>
        </pc:picChg>
        <pc:picChg chg="del">
          <ac:chgData name="Jessica Hayes" userId="166e6f7a64d3d63b" providerId="LiveId" clId="{59ED3A6E-71A7-425B-81B6-4C06ED57EBCA}" dt="2024-07-08T19:46:37.407" v="620" actId="478"/>
          <ac:picMkLst>
            <pc:docMk/>
            <pc:sldMk cId="1214205404" sldId="264"/>
            <ac:picMk id="13" creationId="{FC9503AB-984F-5A17-F767-D9BE4C9DEEB3}"/>
          </ac:picMkLst>
        </pc:picChg>
      </pc:sldChg>
      <pc:sldChg chg="addSp delSp modSp add mod ord">
        <pc:chgData name="Jessica Hayes" userId="166e6f7a64d3d63b" providerId="LiveId" clId="{59ED3A6E-71A7-425B-81B6-4C06ED57EBCA}" dt="2024-07-23T17:51:30.913" v="1383" actId="14826"/>
        <pc:sldMkLst>
          <pc:docMk/>
          <pc:sldMk cId="3073079649" sldId="265"/>
        </pc:sldMkLst>
        <pc:spChg chg="mod">
          <ac:chgData name="Jessica Hayes" userId="166e6f7a64d3d63b" providerId="LiveId" clId="{59ED3A6E-71A7-425B-81B6-4C06ED57EBCA}" dt="2024-07-08T19:33:50.951" v="563" actId="20577"/>
          <ac:spMkLst>
            <pc:docMk/>
            <pc:sldMk cId="3073079649" sldId="265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34:03.234" v="564" actId="2711"/>
          <ac:spMkLst>
            <pc:docMk/>
            <pc:sldMk cId="3073079649" sldId="265"/>
            <ac:spMk id="3" creationId="{622AEB66-94D8-906A-28F1-D33CB74AC8EA}"/>
          </ac:spMkLst>
        </pc:spChg>
        <pc:spChg chg="del">
          <ac:chgData name="Jessica Hayes" userId="166e6f7a64d3d63b" providerId="LiveId" clId="{59ED3A6E-71A7-425B-81B6-4C06ED57EBCA}" dt="2024-07-08T21:57:24.408" v="1180" actId="478"/>
          <ac:spMkLst>
            <pc:docMk/>
            <pc:sldMk cId="3073079649" sldId="265"/>
            <ac:spMk id="6" creationId="{EC3E2843-BBA9-DC48-51D5-5E949B3F08AF}"/>
          </ac:spMkLst>
        </pc:spChg>
        <pc:spChg chg="add mod ord">
          <ac:chgData name="Jessica Hayes" userId="166e6f7a64d3d63b" providerId="LiveId" clId="{59ED3A6E-71A7-425B-81B6-4C06ED57EBCA}" dt="2024-07-08T21:57:30.259" v="1182" actId="167"/>
          <ac:spMkLst>
            <pc:docMk/>
            <pc:sldMk cId="3073079649" sldId="265"/>
            <ac:spMk id="7" creationId="{E9F9AAC6-75E5-A169-D594-9C3066C7FB0D}"/>
          </ac:spMkLst>
        </pc:spChg>
        <pc:picChg chg="add del mod">
          <ac:chgData name="Jessica Hayes" userId="166e6f7a64d3d63b" providerId="LiveId" clId="{59ED3A6E-71A7-425B-81B6-4C06ED57EBCA}" dt="2024-07-08T21:59:45.673" v="1209" actId="478"/>
          <ac:picMkLst>
            <pc:docMk/>
            <pc:sldMk cId="3073079649" sldId="265"/>
            <ac:picMk id="4" creationId="{B41CE618-2B18-94BC-8300-DC89778A12AE}"/>
          </ac:picMkLst>
        </pc:picChg>
        <pc:picChg chg="mod">
          <ac:chgData name="Jessica Hayes" userId="166e6f7a64d3d63b" providerId="LiveId" clId="{59ED3A6E-71A7-425B-81B6-4C06ED57EBCA}" dt="2024-07-08T21:55:32.503" v="1168" actId="14826"/>
          <ac:picMkLst>
            <pc:docMk/>
            <pc:sldMk cId="3073079649" sldId="265"/>
            <ac:picMk id="8" creationId="{9EE6E91A-2AF8-BC25-A6E8-01CAA296AD53}"/>
          </ac:picMkLst>
        </pc:picChg>
        <pc:picChg chg="add mod">
          <ac:chgData name="Jessica Hayes" userId="166e6f7a64d3d63b" providerId="LiveId" clId="{59ED3A6E-71A7-425B-81B6-4C06ED57EBCA}" dt="2024-07-23T17:51:30.913" v="1383" actId="14826"/>
          <ac:picMkLst>
            <pc:docMk/>
            <pc:sldMk cId="3073079649" sldId="265"/>
            <ac:picMk id="9" creationId="{EF8A389C-808F-46C6-BC01-97E793A78BCC}"/>
          </ac:picMkLst>
        </pc:picChg>
        <pc:picChg chg="del">
          <ac:chgData name="Jessica Hayes" userId="166e6f7a64d3d63b" providerId="LiveId" clId="{59ED3A6E-71A7-425B-81B6-4C06ED57EBCA}" dt="2024-07-08T19:34:27.631" v="567" actId="478"/>
          <ac:picMkLst>
            <pc:docMk/>
            <pc:sldMk cId="3073079649" sldId="265"/>
            <ac:picMk id="10" creationId="{0ECE7164-E952-AFFE-A108-D55C2E7EF160}"/>
          </ac:picMkLst>
        </pc:picChg>
      </pc:sldChg>
      <pc:sldChg chg="addSp delSp modSp add mod ord">
        <pc:chgData name="Jessica Hayes" userId="166e6f7a64d3d63b" providerId="LiveId" clId="{59ED3A6E-71A7-425B-81B6-4C06ED57EBCA}" dt="2024-07-08T21:57:39.928" v="1183" actId="207"/>
        <pc:sldMkLst>
          <pc:docMk/>
          <pc:sldMk cId="3355557027" sldId="266"/>
        </pc:sldMkLst>
        <pc:spChg chg="del mod">
          <ac:chgData name="Jessica Hayes" userId="166e6f7a64d3d63b" providerId="LiveId" clId="{59ED3A6E-71A7-425B-81B6-4C06ED57EBCA}" dt="2024-07-08T19:53:10.682" v="747" actId="478"/>
          <ac:spMkLst>
            <pc:docMk/>
            <pc:sldMk cId="3355557027" sldId="266"/>
            <ac:spMk id="2" creationId="{FD687323-9025-ED7B-30C8-80BBE3501463}"/>
          </ac:spMkLst>
        </pc:spChg>
        <pc:spChg chg="del mod">
          <ac:chgData name="Jessica Hayes" userId="166e6f7a64d3d63b" providerId="LiveId" clId="{59ED3A6E-71A7-425B-81B6-4C06ED57EBCA}" dt="2024-07-08T19:51:40.878" v="690"/>
          <ac:spMkLst>
            <pc:docMk/>
            <pc:sldMk cId="3355557027" sldId="266"/>
            <ac:spMk id="3" creationId="{622AEB66-94D8-906A-28F1-D33CB74AC8EA}"/>
          </ac:spMkLst>
        </pc:spChg>
        <pc:spChg chg="add del mod">
          <ac:chgData name="Jessica Hayes" userId="166e6f7a64d3d63b" providerId="LiveId" clId="{59ED3A6E-71A7-425B-81B6-4C06ED57EBCA}" dt="2024-07-08T19:51:30.443" v="685"/>
          <ac:spMkLst>
            <pc:docMk/>
            <pc:sldMk cId="3355557027" sldId="266"/>
            <ac:spMk id="6" creationId="{E29B200D-612D-55A0-4988-8A6E53803DC9}"/>
          </ac:spMkLst>
        </pc:spChg>
        <pc:spChg chg="add mod">
          <ac:chgData name="Jessica Hayes" userId="166e6f7a64d3d63b" providerId="LiveId" clId="{59ED3A6E-71A7-425B-81B6-4C06ED57EBCA}" dt="2024-07-08T21:57:39.928" v="1183" actId="207"/>
          <ac:spMkLst>
            <pc:docMk/>
            <pc:sldMk cId="3355557027" sldId="266"/>
            <ac:spMk id="7" creationId="{2446B4C4-B8D1-5D3F-F7D2-105DB0B0C5A0}"/>
          </ac:spMkLst>
        </pc:spChg>
        <pc:spChg chg="add mod">
          <ac:chgData name="Jessica Hayes" userId="166e6f7a64d3d63b" providerId="LiveId" clId="{59ED3A6E-71A7-425B-81B6-4C06ED57EBCA}" dt="2024-07-08T19:52:37.637" v="741" actId="1076"/>
          <ac:spMkLst>
            <pc:docMk/>
            <pc:sldMk cId="3355557027" sldId="266"/>
            <ac:spMk id="9" creationId="{4648FBEF-2920-9DFC-A6DD-ECE0CEB73336}"/>
          </ac:spMkLst>
        </pc:spChg>
        <pc:spChg chg="del mod">
          <ac:chgData name="Jessica Hayes" userId="166e6f7a64d3d63b" providerId="LiveId" clId="{59ED3A6E-71A7-425B-81B6-4C06ED57EBCA}" dt="2024-07-08T19:50:47.724" v="627" actId="478"/>
          <ac:spMkLst>
            <pc:docMk/>
            <pc:sldMk cId="3355557027" sldId="266"/>
            <ac:spMk id="10" creationId="{4BC05978-665F-A769-FE13-5EDA9A35FFED}"/>
          </ac:spMkLst>
        </pc:spChg>
        <pc:spChg chg="add del mod">
          <ac:chgData name="Jessica Hayes" userId="166e6f7a64d3d63b" providerId="LiveId" clId="{59ED3A6E-71A7-425B-81B6-4C06ED57EBCA}" dt="2024-07-08T19:52:41.272" v="742" actId="478"/>
          <ac:spMkLst>
            <pc:docMk/>
            <pc:sldMk cId="3355557027" sldId="266"/>
            <ac:spMk id="11" creationId="{0A73A185-9BFD-347F-FB81-42E28CF573B3}"/>
          </ac:spMkLst>
        </pc:spChg>
        <pc:spChg chg="add mod">
          <ac:chgData name="Jessica Hayes" userId="166e6f7a64d3d63b" providerId="LiveId" clId="{59ED3A6E-71A7-425B-81B6-4C06ED57EBCA}" dt="2024-07-08T19:53:06.232" v="746"/>
          <ac:spMkLst>
            <pc:docMk/>
            <pc:sldMk cId="3355557027" sldId="266"/>
            <ac:spMk id="12" creationId="{E33A93A7-BB86-88C0-3B28-02029E0F8292}"/>
          </ac:spMkLst>
        </pc:spChg>
        <pc:spChg chg="add mod">
          <ac:chgData name="Jessica Hayes" userId="166e6f7a64d3d63b" providerId="LiveId" clId="{59ED3A6E-71A7-425B-81B6-4C06ED57EBCA}" dt="2024-07-08T19:53:15.823" v="779" actId="20577"/>
          <ac:spMkLst>
            <pc:docMk/>
            <pc:sldMk cId="3355557027" sldId="266"/>
            <ac:spMk id="14" creationId="{21AF633C-8A7B-7DA7-18F0-A9A79EF779F1}"/>
          </ac:spMkLst>
        </pc:spChg>
        <pc:picChg chg="add del mod">
          <ac:chgData name="Jessica Hayes" userId="166e6f7a64d3d63b" providerId="LiveId" clId="{59ED3A6E-71A7-425B-81B6-4C06ED57EBCA}" dt="2024-07-08T19:45:37.758" v="590" actId="478"/>
          <ac:picMkLst>
            <pc:docMk/>
            <pc:sldMk cId="3355557027" sldId="266"/>
            <ac:picMk id="4" creationId="{562126DA-105E-8225-68AE-1D4AE38E9D7A}"/>
          </ac:picMkLst>
        </pc:picChg>
        <pc:picChg chg="del">
          <ac:chgData name="Jessica Hayes" userId="166e6f7a64d3d63b" providerId="LiveId" clId="{59ED3A6E-71A7-425B-81B6-4C06ED57EBCA}" dt="2024-07-08T19:50:46.473" v="626" actId="478"/>
          <ac:picMkLst>
            <pc:docMk/>
            <pc:sldMk cId="3355557027" sldId="266"/>
            <ac:picMk id="8" creationId="{3CFA8783-49B6-5CB7-5E18-6B0FDE45DB92}"/>
          </ac:picMkLst>
        </pc:picChg>
        <pc:picChg chg="del">
          <ac:chgData name="Jessica Hayes" userId="166e6f7a64d3d63b" providerId="LiveId" clId="{59ED3A6E-71A7-425B-81B6-4C06ED57EBCA}" dt="2024-07-08T19:45:39.155" v="591" actId="478"/>
          <ac:picMkLst>
            <pc:docMk/>
            <pc:sldMk cId="3355557027" sldId="266"/>
            <ac:picMk id="13" creationId="{FC9503AB-984F-5A17-F767-D9BE4C9DEEB3}"/>
          </ac:picMkLst>
        </pc:picChg>
      </pc:sldChg>
      <pc:sldChg chg="delSp modSp add del mod ord">
        <pc:chgData name="Jessica Hayes" userId="166e6f7a64d3d63b" providerId="LiveId" clId="{59ED3A6E-71A7-425B-81B6-4C06ED57EBCA}" dt="2024-07-08T19:50:40.031" v="625" actId="2696"/>
        <pc:sldMkLst>
          <pc:docMk/>
          <pc:sldMk cId="499106688" sldId="267"/>
        </pc:sldMkLst>
        <pc:spChg chg="mod">
          <ac:chgData name="Jessica Hayes" userId="166e6f7a64d3d63b" providerId="LiveId" clId="{59ED3A6E-71A7-425B-81B6-4C06ED57EBCA}" dt="2024-07-08T19:45:48.767" v="592" actId="2711"/>
          <ac:spMkLst>
            <pc:docMk/>
            <pc:sldMk cId="499106688" sldId="267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19:45:53.213" v="593" actId="2711"/>
          <ac:spMkLst>
            <pc:docMk/>
            <pc:sldMk cId="499106688" sldId="267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5T17:36:26.691" v="512" actId="207"/>
          <ac:spMkLst>
            <pc:docMk/>
            <pc:sldMk cId="499106688" sldId="267"/>
            <ac:spMk id="6" creationId="{EC3E2843-BBA9-DC48-51D5-5E949B3F08AF}"/>
          </ac:spMkLst>
        </pc:spChg>
        <pc:picChg chg="del">
          <ac:chgData name="Jessica Hayes" userId="166e6f7a64d3d63b" providerId="LiveId" clId="{59ED3A6E-71A7-425B-81B6-4C06ED57EBCA}" dt="2024-07-08T19:45:55.445" v="594" actId="478"/>
          <ac:picMkLst>
            <pc:docMk/>
            <pc:sldMk cId="499106688" sldId="267"/>
            <ac:picMk id="10" creationId="{0ECE7164-E952-AFFE-A108-D55C2E7EF160}"/>
          </ac:picMkLst>
        </pc:picChg>
      </pc:sldChg>
      <pc:sldChg chg="addSp delSp modSp add mod">
        <pc:chgData name="Jessica Hayes" userId="166e6f7a64d3d63b" providerId="LiveId" clId="{59ED3A6E-71A7-425B-81B6-4C06ED57EBCA}" dt="2024-07-08T21:57:47.897" v="1184" actId="207"/>
        <pc:sldMkLst>
          <pc:docMk/>
          <pc:sldMk cId="3105791053" sldId="268"/>
        </pc:sldMkLst>
        <pc:spChg chg="add del mod">
          <ac:chgData name="Jessica Hayes" userId="166e6f7a64d3d63b" providerId="LiveId" clId="{59ED3A6E-71A7-425B-81B6-4C06ED57EBCA}" dt="2024-07-08T19:52:53.118" v="745" actId="478"/>
          <ac:spMkLst>
            <pc:docMk/>
            <pc:sldMk cId="3105791053" sldId="268"/>
            <ac:spMk id="3" creationId="{8D7662E3-4319-3A7F-8839-68834287C745}"/>
          </ac:spMkLst>
        </pc:spChg>
        <pc:spChg chg="mod">
          <ac:chgData name="Jessica Hayes" userId="166e6f7a64d3d63b" providerId="LiveId" clId="{59ED3A6E-71A7-425B-81B6-4C06ED57EBCA}" dt="2024-07-08T21:57:47.897" v="1184" actId="207"/>
          <ac:spMkLst>
            <pc:docMk/>
            <pc:sldMk cId="3105791053" sldId="268"/>
            <ac:spMk id="10" creationId="{4BC05978-665F-A769-FE13-5EDA9A35FFED}"/>
          </ac:spMkLst>
        </pc:spChg>
        <pc:spChg chg="mod">
          <ac:chgData name="Jessica Hayes" userId="166e6f7a64d3d63b" providerId="LiveId" clId="{59ED3A6E-71A7-425B-81B6-4C06ED57EBCA}" dt="2024-07-08T19:52:50.450" v="744" actId="1076"/>
          <ac:spMkLst>
            <pc:docMk/>
            <pc:sldMk cId="3105791053" sldId="268"/>
            <ac:spMk id="15" creationId="{2BBFD78C-C359-E671-2AA7-9C7ECF0761DF}"/>
          </ac:spMkLst>
        </pc:spChg>
      </pc:sldChg>
      <pc:sldChg chg="addSp delSp modSp add mod ord">
        <pc:chgData name="Jessica Hayes" userId="166e6f7a64d3d63b" providerId="LiveId" clId="{59ED3A6E-71A7-425B-81B6-4C06ED57EBCA}" dt="2024-07-23T17:51:55.190" v="1387"/>
        <pc:sldMkLst>
          <pc:docMk/>
          <pc:sldMk cId="135840106" sldId="269"/>
        </pc:sldMkLst>
        <pc:spChg chg="mod">
          <ac:chgData name="Jessica Hayes" userId="166e6f7a64d3d63b" providerId="LiveId" clId="{59ED3A6E-71A7-425B-81B6-4C06ED57EBCA}" dt="2024-07-08T19:54:41.291" v="798" actId="20577"/>
          <ac:spMkLst>
            <pc:docMk/>
            <pc:sldMk cId="135840106" sldId="269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10:01.050" v="1164" actId="20577"/>
          <ac:spMkLst>
            <pc:docMk/>
            <pc:sldMk cId="135840106" sldId="269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07.807" v="1188" actId="207"/>
          <ac:spMkLst>
            <pc:docMk/>
            <pc:sldMk cId="135840106" sldId="269"/>
            <ac:spMk id="6" creationId="{EC3E2843-BBA9-DC48-51D5-5E949B3F08AF}"/>
          </ac:spMkLst>
        </pc:spChg>
        <pc:picChg chg="add mod">
          <ac:chgData name="Jessica Hayes" userId="166e6f7a64d3d63b" providerId="LiveId" clId="{59ED3A6E-71A7-425B-81B6-4C06ED57EBCA}" dt="2024-07-23T17:51:55.190" v="1387"/>
          <ac:picMkLst>
            <pc:docMk/>
            <pc:sldMk cId="135840106" sldId="269"/>
            <ac:picMk id="4" creationId="{1938BA2B-1B6B-4B98-1B85-CB44F808C601}"/>
          </ac:picMkLst>
        </pc:picChg>
        <pc:picChg chg="add del mod">
          <ac:chgData name="Jessica Hayes" userId="166e6f7a64d3d63b" providerId="LiveId" clId="{59ED3A6E-71A7-425B-81B6-4C06ED57EBCA}" dt="2024-07-08T21:59:34.726" v="1203" actId="478"/>
          <ac:picMkLst>
            <pc:docMk/>
            <pc:sldMk cId="135840106" sldId="269"/>
            <ac:picMk id="4" creationId="{6595A3CB-0549-C48E-A35E-1870FBA4D324}"/>
          </ac:picMkLst>
        </pc:picChg>
        <pc:picChg chg="add del mod">
          <ac:chgData name="Jessica Hayes" userId="166e6f7a64d3d63b" providerId="LiveId" clId="{59ED3A6E-71A7-425B-81B6-4C06ED57EBCA}" dt="2024-07-23T17:51:54.807" v="1386" actId="478"/>
          <ac:picMkLst>
            <pc:docMk/>
            <pc:sldMk cId="135840106" sldId="269"/>
            <ac:picMk id="7" creationId="{5CD57E97-DBBA-6F94-DEC1-90E3DAFBF0AC}"/>
          </ac:picMkLst>
        </pc:picChg>
        <pc:picChg chg="mod">
          <ac:chgData name="Jessica Hayes" userId="166e6f7a64d3d63b" providerId="LiveId" clId="{59ED3A6E-71A7-425B-81B6-4C06ED57EBCA}" dt="2024-07-08T21:56:04.888" v="1171" actId="14826"/>
          <ac:picMkLst>
            <pc:docMk/>
            <pc:sldMk cId="135840106" sldId="269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2:26.471" v="1397"/>
        <pc:sldMkLst>
          <pc:docMk/>
          <pc:sldMk cId="1613682133" sldId="270"/>
        </pc:sldMkLst>
        <pc:spChg chg="mod">
          <ac:chgData name="Jessica Hayes" userId="166e6f7a64d3d63b" providerId="LiveId" clId="{59ED3A6E-71A7-425B-81B6-4C06ED57EBCA}" dt="2024-07-08T19:55:34.757" v="824" actId="20577"/>
          <ac:spMkLst>
            <pc:docMk/>
            <pc:sldMk cId="1613682133" sldId="270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11.234" v="1189" actId="207"/>
          <ac:spMkLst>
            <pc:docMk/>
            <pc:sldMk cId="1613682133" sldId="270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2:26.242" v="1396" actId="478"/>
          <ac:picMkLst>
            <pc:docMk/>
            <pc:sldMk cId="1613682133" sldId="270"/>
            <ac:picMk id="4" creationId="{9DF7A860-A31B-970C-8A83-05846461DA4C}"/>
          </ac:picMkLst>
        </pc:picChg>
        <pc:picChg chg="add mod">
          <ac:chgData name="Jessica Hayes" userId="166e6f7a64d3d63b" providerId="LiveId" clId="{59ED3A6E-71A7-425B-81B6-4C06ED57EBCA}" dt="2024-07-23T17:52:26.471" v="1397"/>
          <ac:picMkLst>
            <pc:docMk/>
            <pc:sldMk cId="1613682133" sldId="270"/>
            <ac:picMk id="7" creationId="{2E71B7AD-3833-F16D-7A8B-2AE1EA021196}"/>
          </ac:picMkLst>
        </pc:picChg>
        <pc:picChg chg="mod">
          <ac:chgData name="Jessica Hayes" userId="166e6f7a64d3d63b" providerId="LiveId" clId="{59ED3A6E-71A7-425B-81B6-4C06ED57EBCA}" dt="2024-07-08T21:56:12.761" v="1172" actId="14826"/>
          <ac:picMkLst>
            <pc:docMk/>
            <pc:sldMk cId="1613682133" sldId="270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1:57.909" v="1389"/>
        <pc:sldMkLst>
          <pc:docMk/>
          <pc:sldMk cId="613103935" sldId="271"/>
        </pc:sldMkLst>
        <pc:spChg chg="mod">
          <ac:chgData name="Jessica Hayes" userId="166e6f7a64d3d63b" providerId="LiveId" clId="{59ED3A6E-71A7-425B-81B6-4C06ED57EBCA}" dt="2024-07-08T19:56:56.559" v="848" actId="20577"/>
          <ac:spMkLst>
            <pc:docMk/>
            <pc:sldMk cId="613103935" sldId="271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10:06.928" v="1165" actId="20577"/>
          <ac:spMkLst>
            <pc:docMk/>
            <pc:sldMk cId="613103935" sldId="271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17.097" v="1190" actId="207"/>
          <ac:spMkLst>
            <pc:docMk/>
            <pc:sldMk cId="613103935" sldId="271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1:57.648" v="1388" actId="478"/>
          <ac:picMkLst>
            <pc:docMk/>
            <pc:sldMk cId="613103935" sldId="271"/>
            <ac:picMk id="4" creationId="{7D348788-3F70-650C-C41D-377B3CFBA065}"/>
          </ac:picMkLst>
        </pc:picChg>
        <pc:picChg chg="add mod">
          <ac:chgData name="Jessica Hayes" userId="166e6f7a64d3d63b" providerId="LiveId" clId="{59ED3A6E-71A7-425B-81B6-4C06ED57EBCA}" dt="2024-07-23T17:51:57.909" v="1389"/>
          <ac:picMkLst>
            <pc:docMk/>
            <pc:sldMk cId="613103935" sldId="271"/>
            <ac:picMk id="7" creationId="{5B6C7F45-3467-EAF4-35EC-FFA4ABCBBC1B}"/>
          </ac:picMkLst>
        </pc:picChg>
        <pc:picChg chg="mod">
          <ac:chgData name="Jessica Hayes" userId="166e6f7a64d3d63b" providerId="LiveId" clId="{59ED3A6E-71A7-425B-81B6-4C06ED57EBCA}" dt="2024-07-08T21:56:23.446" v="1173" actId="14826"/>
          <ac:picMkLst>
            <pc:docMk/>
            <pc:sldMk cId="613103935" sldId="271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2:31.826" v="1399"/>
        <pc:sldMkLst>
          <pc:docMk/>
          <pc:sldMk cId="3806998885" sldId="272"/>
        </pc:sldMkLst>
        <pc:spChg chg="mod">
          <ac:chgData name="Jessica Hayes" userId="166e6f7a64d3d63b" providerId="LiveId" clId="{59ED3A6E-71A7-425B-81B6-4C06ED57EBCA}" dt="2024-07-08T19:57:49.751" v="873" actId="20577"/>
          <ac:spMkLst>
            <pc:docMk/>
            <pc:sldMk cId="3806998885" sldId="272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20.834" v="1191" actId="207"/>
          <ac:spMkLst>
            <pc:docMk/>
            <pc:sldMk cId="3806998885" sldId="272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2:31.631" v="1398" actId="478"/>
          <ac:picMkLst>
            <pc:docMk/>
            <pc:sldMk cId="3806998885" sldId="272"/>
            <ac:picMk id="4" creationId="{AD5D38EF-70C9-E5B4-29E3-502A0029637C}"/>
          </ac:picMkLst>
        </pc:picChg>
        <pc:picChg chg="add mod">
          <ac:chgData name="Jessica Hayes" userId="166e6f7a64d3d63b" providerId="LiveId" clId="{59ED3A6E-71A7-425B-81B6-4C06ED57EBCA}" dt="2024-07-23T17:52:31.826" v="1399"/>
          <ac:picMkLst>
            <pc:docMk/>
            <pc:sldMk cId="3806998885" sldId="272"/>
            <ac:picMk id="7" creationId="{3136CC8F-87BC-1BAF-AB06-3A1CD6D640BA}"/>
          </ac:picMkLst>
        </pc:picChg>
        <pc:picChg chg="mod">
          <ac:chgData name="Jessica Hayes" userId="166e6f7a64d3d63b" providerId="LiveId" clId="{59ED3A6E-71A7-425B-81B6-4C06ED57EBCA}" dt="2024-07-08T21:56:31.451" v="1174" actId="14826"/>
          <ac:picMkLst>
            <pc:docMk/>
            <pc:sldMk cId="3806998885" sldId="272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2:00.628" v="1391"/>
        <pc:sldMkLst>
          <pc:docMk/>
          <pc:sldMk cId="4145653346" sldId="273"/>
        </pc:sldMkLst>
        <pc:spChg chg="mod">
          <ac:chgData name="Jessica Hayes" userId="166e6f7a64d3d63b" providerId="LiveId" clId="{59ED3A6E-71A7-425B-81B6-4C06ED57EBCA}" dt="2024-07-08T20:53:39.625" v="897" actId="20577"/>
          <ac:spMkLst>
            <pc:docMk/>
            <pc:sldMk cId="4145653346" sldId="273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0:54:05.449" v="915" actId="20577"/>
          <ac:spMkLst>
            <pc:docMk/>
            <pc:sldMk cId="4145653346" sldId="273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23.910" v="1192" actId="207"/>
          <ac:spMkLst>
            <pc:docMk/>
            <pc:sldMk cId="4145653346" sldId="273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2:00.417" v="1390" actId="478"/>
          <ac:picMkLst>
            <pc:docMk/>
            <pc:sldMk cId="4145653346" sldId="273"/>
            <ac:picMk id="4" creationId="{64FB0564-CA34-FBEC-CBF4-0100C229ED59}"/>
          </ac:picMkLst>
        </pc:picChg>
        <pc:picChg chg="add mod">
          <ac:chgData name="Jessica Hayes" userId="166e6f7a64d3d63b" providerId="LiveId" clId="{59ED3A6E-71A7-425B-81B6-4C06ED57EBCA}" dt="2024-07-23T17:52:00.628" v="1391"/>
          <ac:picMkLst>
            <pc:docMk/>
            <pc:sldMk cId="4145653346" sldId="273"/>
            <ac:picMk id="7" creationId="{ACC09032-45A1-01A9-891E-F22EE890D0CF}"/>
          </ac:picMkLst>
        </pc:picChg>
        <pc:picChg chg="mod">
          <ac:chgData name="Jessica Hayes" userId="166e6f7a64d3d63b" providerId="LiveId" clId="{59ED3A6E-71A7-425B-81B6-4C06ED57EBCA}" dt="2024-07-08T21:56:40.031" v="1175" actId="14826"/>
          <ac:picMkLst>
            <pc:docMk/>
            <pc:sldMk cId="4145653346" sldId="273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2:36.705" v="1401"/>
        <pc:sldMkLst>
          <pc:docMk/>
          <pc:sldMk cId="3380877375" sldId="274"/>
        </pc:sldMkLst>
        <pc:spChg chg="mod">
          <ac:chgData name="Jessica Hayes" userId="166e6f7a64d3d63b" providerId="LiveId" clId="{59ED3A6E-71A7-425B-81B6-4C06ED57EBCA}" dt="2024-07-08T20:54:35.575" v="931" actId="20577"/>
          <ac:spMkLst>
            <pc:docMk/>
            <pc:sldMk cId="3380877375" sldId="274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26.824" v="1193" actId="207"/>
          <ac:spMkLst>
            <pc:docMk/>
            <pc:sldMk cId="3380877375" sldId="274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2:36.454" v="1400" actId="478"/>
          <ac:picMkLst>
            <pc:docMk/>
            <pc:sldMk cId="3380877375" sldId="274"/>
            <ac:picMk id="4" creationId="{E8752A0E-96EC-928B-03EA-72EA26B972A1}"/>
          </ac:picMkLst>
        </pc:picChg>
        <pc:picChg chg="add mod">
          <ac:chgData name="Jessica Hayes" userId="166e6f7a64d3d63b" providerId="LiveId" clId="{59ED3A6E-71A7-425B-81B6-4C06ED57EBCA}" dt="2024-07-23T17:52:36.705" v="1401"/>
          <ac:picMkLst>
            <pc:docMk/>
            <pc:sldMk cId="3380877375" sldId="274"/>
            <ac:picMk id="7" creationId="{AB33DCF2-EFD5-6ABB-47CE-CF7689E3A4DF}"/>
          </ac:picMkLst>
        </pc:picChg>
        <pc:picChg chg="mod">
          <ac:chgData name="Jessica Hayes" userId="166e6f7a64d3d63b" providerId="LiveId" clId="{59ED3A6E-71A7-425B-81B6-4C06ED57EBCA}" dt="2024-07-08T21:56:46.898" v="1176" actId="14826"/>
          <ac:picMkLst>
            <pc:docMk/>
            <pc:sldMk cId="3380877375" sldId="274"/>
            <ac:picMk id="8" creationId="{9EE6E91A-2AF8-BC25-A6E8-01CAA296AD53}"/>
          </ac:picMkLst>
        </pc:picChg>
      </pc:sldChg>
      <pc:sldChg chg="addSp delSp modSp add mod">
        <pc:chgData name="Jessica Hayes" userId="166e6f7a64d3d63b" providerId="LiveId" clId="{59ED3A6E-71A7-425B-81B6-4C06ED57EBCA}" dt="2024-07-23T17:52:04.910" v="1393"/>
        <pc:sldMkLst>
          <pc:docMk/>
          <pc:sldMk cId="1627175359" sldId="275"/>
        </pc:sldMkLst>
        <pc:spChg chg="mod">
          <ac:chgData name="Jessica Hayes" userId="166e6f7a64d3d63b" providerId="LiveId" clId="{59ED3A6E-71A7-425B-81B6-4C06ED57EBCA}" dt="2024-07-08T20:54:54.610" v="951" actId="20577"/>
          <ac:spMkLst>
            <pc:docMk/>
            <pc:sldMk cId="1627175359" sldId="275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10:11.671" v="1166" actId="20577"/>
          <ac:spMkLst>
            <pc:docMk/>
            <pc:sldMk cId="1627175359" sldId="275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29.964" v="1194" actId="207"/>
          <ac:spMkLst>
            <pc:docMk/>
            <pc:sldMk cId="1627175359" sldId="275"/>
            <ac:spMk id="6" creationId="{EC3E2843-BBA9-DC48-51D5-5E949B3F08AF}"/>
          </ac:spMkLst>
        </pc:spChg>
        <pc:spChg chg="add del">
          <ac:chgData name="Jessica Hayes" userId="166e6f7a64d3d63b" providerId="LiveId" clId="{59ED3A6E-71A7-425B-81B6-4C06ED57EBCA}" dt="2024-07-08T20:55:12.973" v="965" actId="22"/>
          <ac:spMkLst>
            <pc:docMk/>
            <pc:sldMk cId="1627175359" sldId="275"/>
            <ac:spMk id="7" creationId="{5BA58FFD-B699-5957-5993-ED265941B615}"/>
          </ac:spMkLst>
        </pc:spChg>
        <pc:picChg chg="add mod">
          <ac:chgData name="Jessica Hayes" userId="166e6f7a64d3d63b" providerId="LiveId" clId="{59ED3A6E-71A7-425B-81B6-4C06ED57EBCA}" dt="2024-07-23T17:52:04.910" v="1393"/>
          <ac:picMkLst>
            <pc:docMk/>
            <pc:sldMk cId="1627175359" sldId="275"/>
            <ac:picMk id="4" creationId="{8C70060A-D9E4-343C-E132-8C937874B95B}"/>
          </ac:picMkLst>
        </pc:picChg>
        <pc:picChg chg="mod">
          <ac:chgData name="Jessica Hayes" userId="166e6f7a64d3d63b" providerId="LiveId" clId="{59ED3A6E-71A7-425B-81B6-4C06ED57EBCA}" dt="2024-07-08T21:56:54.921" v="1177" actId="14826"/>
          <ac:picMkLst>
            <pc:docMk/>
            <pc:sldMk cId="1627175359" sldId="275"/>
            <ac:picMk id="8" creationId="{9EE6E91A-2AF8-BC25-A6E8-01CAA296AD53}"/>
          </ac:picMkLst>
        </pc:picChg>
        <pc:picChg chg="add del mod">
          <ac:chgData name="Jessica Hayes" userId="166e6f7a64d3d63b" providerId="LiveId" clId="{59ED3A6E-71A7-425B-81B6-4C06ED57EBCA}" dt="2024-07-23T17:52:04.687" v="1392" actId="478"/>
          <ac:picMkLst>
            <pc:docMk/>
            <pc:sldMk cId="1627175359" sldId="275"/>
            <ac:picMk id="9" creationId="{1EE9B601-9BE2-92E1-2957-4BA54B7F69E4}"/>
          </ac:picMkLst>
        </pc:picChg>
      </pc:sldChg>
      <pc:sldChg chg="addSp delSp modSp add mod">
        <pc:chgData name="Jessica Hayes" userId="166e6f7a64d3d63b" providerId="LiveId" clId="{59ED3A6E-71A7-425B-81B6-4C06ED57EBCA}" dt="2024-07-23T17:52:41.897" v="1403"/>
        <pc:sldMkLst>
          <pc:docMk/>
          <pc:sldMk cId="476164816" sldId="276"/>
        </pc:sldMkLst>
        <pc:spChg chg="mod">
          <ac:chgData name="Jessica Hayes" userId="166e6f7a64d3d63b" providerId="LiveId" clId="{59ED3A6E-71A7-425B-81B6-4C06ED57EBCA}" dt="2024-07-08T20:55:40.877" v="978" actId="20577"/>
          <ac:spMkLst>
            <pc:docMk/>
            <pc:sldMk cId="476164816" sldId="276"/>
            <ac:spMk id="3" creationId="{622AEB66-94D8-906A-28F1-D33CB74AC8EA}"/>
          </ac:spMkLst>
        </pc:spChg>
        <pc:spChg chg="mod">
          <ac:chgData name="Jessica Hayes" userId="166e6f7a64d3d63b" providerId="LiveId" clId="{59ED3A6E-71A7-425B-81B6-4C06ED57EBCA}" dt="2024-07-08T21:58:35.283" v="1195" actId="207"/>
          <ac:spMkLst>
            <pc:docMk/>
            <pc:sldMk cId="476164816" sldId="276"/>
            <ac:spMk id="6" creationId="{EC3E2843-BBA9-DC48-51D5-5E949B3F08AF}"/>
          </ac:spMkLst>
        </pc:spChg>
        <pc:picChg chg="add del mod">
          <ac:chgData name="Jessica Hayes" userId="166e6f7a64d3d63b" providerId="LiveId" clId="{59ED3A6E-71A7-425B-81B6-4C06ED57EBCA}" dt="2024-07-23T17:52:41.625" v="1402" actId="478"/>
          <ac:picMkLst>
            <pc:docMk/>
            <pc:sldMk cId="476164816" sldId="276"/>
            <ac:picMk id="4" creationId="{61F45539-F25B-A037-D91F-05B23F5F5B30}"/>
          </ac:picMkLst>
        </pc:picChg>
        <pc:picChg chg="add mod">
          <ac:chgData name="Jessica Hayes" userId="166e6f7a64d3d63b" providerId="LiveId" clId="{59ED3A6E-71A7-425B-81B6-4C06ED57EBCA}" dt="2024-07-23T17:52:41.897" v="1403"/>
          <ac:picMkLst>
            <pc:docMk/>
            <pc:sldMk cId="476164816" sldId="276"/>
            <ac:picMk id="7" creationId="{5AA3EE72-367C-AB4F-AAC1-7F16C03865B9}"/>
          </ac:picMkLst>
        </pc:picChg>
        <pc:picChg chg="mod">
          <ac:chgData name="Jessica Hayes" userId="166e6f7a64d3d63b" providerId="LiveId" clId="{59ED3A6E-71A7-425B-81B6-4C06ED57EBCA}" dt="2024-07-08T21:57:01.606" v="1178" actId="14826"/>
          <ac:picMkLst>
            <pc:docMk/>
            <pc:sldMk cId="476164816" sldId="276"/>
            <ac:picMk id="8" creationId="{9EE6E91A-2AF8-BC25-A6E8-01CAA296AD53}"/>
          </ac:picMkLst>
        </pc:picChg>
      </pc:sldChg>
      <pc:sldChg chg="modSp add mod ord">
        <pc:chgData name="Jessica Hayes" userId="166e6f7a64d3d63b" providerId="LiveId" clId="{59ED3A6E-71A7-425B-81B6-4C06ED57EBCA}" dt="2024-07-08T21:58:39.865" v="1196" actId="207"/>
        <pc:sldMkLst>
          <pc:docMk/>
          <pc:sldMk cId="3604550852" sldId="277"/>
        </pc:sldMkLst>
        <pc:spChg chg="mod">
          <ac:chgData name="Jessica Hayes" userId="166e6f7a64d3d63b" providerId="LiveId" clId="{59ED3A6E-71A7-425B-81B6-4C06ED57EBCA}" dt="2024-07-08T21:58:39.865" v="1196" actId="207"/>
          <ac:spMkLst>
            <pc:docMk/>
            <pc:sldMk cId="3604550852" sldId="277"/>
            <ac:spMk id="7" creationId="{2446B4C4-B8D1-5D3F-F7D2-105DB0B0C5A0}"/>
          </ac:spMkLst>
        </pc:spChg>
        <pc:spChg chg="mod">
          <ac:chgData name="Jessica Hayes" userId="166e6f7a64d3d63b" providerId="LiveId" clId="{59ED3A6E-71A7-425B-81B6-4C06ED57EBCA}" dt="2024-07-08T21:00:54.875" v="1022" actId="20577"/>
          <ac:spMkLst>
            <pc:docMk/>
            <pc:sldMk cId="3604550852" sldId="277"/>
            <ac:spMk id="9" creationId="{4648FBEF-2920-9DFC-A6DD-ECE0CEB73336}"/>
          </ac:spMkLst>
        </pc:spChg>
        <pc:spChg chg="mod">
          <ac:chgData name="Jessica Hayes" userId="166e6f7a64d3d63b" providerId="LiveId" clId="{59ED3A6E-71A7-425B-81B6-4C06ED57EBCA}" dt="2024-07-08T20:57:25.099" v="982"/>
          <ac:spMkLst>
            <pc:docMk/>
            <pc:sldMk cId="3604550852" sldId="277"/>
            <ac:spMk id="14" creationId="{21AF633C-8A7B-7DA7-18F0-A9A79EF779F1}"/>
          </ac:spMkLst>
        </pc:spChg>
      </pc:sldChg>
      <pc:sldChg chg="modSp add mod">
        <pc:chgData name="Jessica Hayes" userId="166e6f7a64d3d63b" providerId="LiveId" clId="{59ED3A6E-71A7-425B-81B6-4C06ED57EBCA}" dt="2024-07-08T21:58:43.092" v="1197" actId="207"/>
        <pc:sldMkLst>
          <pc:docMk/>
          <pc:sldMk cId="3900710044" sldId="278"/>
        </pc:sldMkLst>
        <pc:spChg chg="mod">
          <ac:chgData name="Jessica Hayes" userId="166e6f7a64d3d63b" providerId="LiveId" clId="{59ED3A6E-71A7-425B-81B6-4C06ED57EBCA}" dt="2024-07-08T21:58:43.092" v="1197" actId="207"/>
          <ac:spMkLst>
            <pc:docMk/>
            <pc:sldMk cId="3900710044" sldId="278"/>
            <ac:spMk id="7" creationId="{2446B4C4-B8D1-5D3F-F7D2-105DB0B0C5A0}"/>
          </ac:spMkLst>
        </pc:spChg>
        <pc:spChg chg="mod">
          <ac:chgData name="Jessica Hayes" userId="166e6f7a64d3d63b" providerId="LiveId" clId="{59ED3A6E-71A7-425B-81B6-4C06ED57EBCA}" dt="2024-07-08T21:00:49.042" v="1020" actId="20577"/>
          <ac:spMkLst>
            <pc:docMk/>
            <pc:sldMk cId="3900710044" sldId="278"/>
            <ac:spMk id="9" creationId="{4648FBEF-2920-9DFC-A6DD-ECE0CEB73336}"/>
          </ac:spMkLst>
        </pc:spChg>
        <pc:spChg chg="mod">
          <ac:chgData name="Jessica Hayes" userId="166e6f7a64d3d63b" providerId="LiveId" clId="{59ED3A6E-71A7-425B-81B6-4C06ED57EBCA}" dt="2024-07-08T21:00:01.551" v="998"/>
          <ac:spMkLst>
            <pc:docMk/>
            <pc:sldMk cId="3900710044" sldId="278"/>
            <ac:spMk id="14" creationId="{21AF633C-8A7B-7DA7-18F0-A9A79EF779F1}"/>
          </ac:spMkLst>
        </pc:spChg>
      </pc:sldChg>
      <pc:sldChg chg="modSp add mod">
        <pc:chgData name="Jessica Hayes" userId="166e6f7a64d3d63b" providerId="LiveId" clId="{59ED3A6E-71A7-425B-81B6-4C06ED57EBCA}" dt="2024-07-08T21:58:46.499" v="1198" actId="207"/>
        <pc:sldMkLst>
          <pc:docMk/>
          <pc:sldMk cId="3408188702" sldId="279"/>
        </pc:sldMkLst>
        <pc:spChg chg="mod">
          <ac:chgData name="Jessica Hayes" userId="166e6f7a64d3d63b" providerId="LiveId" clId="{59ED3A6E-71A7-425B-81B6-4C06ED57EBCA}" dt="2024-07-08T21:58:46.499" v="1198" actId="207"/>
          <ac:spMkLst>
            <pc:docMk/>
            <pc:sldMk cId="3408188702" sldId="279"/>
            <ac:spMk id="7" creationId="{2446B4C4-B8D1-5D3F-F7D2-105DB0B0C5A0}"/>
          </ac:spMkLst>
        </pc:spChg>
        <pc:spChg chg="mod">
          <ac:chgData name="Jessica Hayes" userId="166e6f7a64d3d63b" providerId="LiveId" clId="{59ED3A6E-71A7-425B-81B6-4C06ED57EBCA}" dt="2024-07-08T21:01:39.555" v="1036" actId="12"/>
          <ac:spMkLst>
            <pc:docMk/>
            <pc:sldMk cId="3408188702" sldId="279"/>
            <ac:spMk id="9" creationId="{4648FBEF-2920-9DFC-A6DD-ECE0CEB73336}"/>
          </ac:spMkLst>
        </pc:spChg>
        <pc:spChg chg="mod">
          <ac:chgData name="Jessica Hayes" userId="166e6f7a64d3d63b" providerId="LiveId" clId="{59ED3A6E-71A7-425B-81B6-4C06ED57EBCA}" dt="2024-07-08T21:01:23.916" v="1028"/>
          <ac:spMkLst>
            <pc:docMk/>
            <pc:sldMk cId="3408188702" sldId="279"/>
            <ac:spMk id="14" creationId="{21AF633C-8A7B-7DA7-18F0-A9A79EF779F1}"/>
          </ac:spMkLst>
        </pc:spChg>
      </pc:sldChg>
      <pc:sldChg chg="modSp add mod ord">
        <pc:chgData name="Jessica Hayes" userId="166e6f7a64d3d63b" providerId="LiveId" clId="{59ED3A6E-71A7-425B-81B6-4C06ED57EBCA}" dt="2024-07-08T21:06:00.655" v="1075" actId="20577"/>
        <pc:sldMkLst>
          <pc:docMk/>
          <pc:sldMk cId="1554533324" sldId="280"/>
        </pc:sldMkLst>
        <pc:spChg chg="mod">
          <ac:chgData name="Jessica Hayes" userId="166e6f7a64d3d63b" providerId="LiveId" clId="{59ED3A6E-71A7-425B-81B6-4C06ED57EBCA}" dt="2024-07-08T21:05:26.519" v="1049" actId="20577"/>
          <ac:spMkLst>
            <pc:docMk/>
            <pc:sldMk cId="1554533324" sldId="280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06:00.655" v="1075" actId="20577"/>
          <ac:spMkLst>
            <pc:docMk/>
            <pc:sldMk cId="1554533324" sldId="280"/>
            <ac:spMk id="3" creationId="{622AEB66-94D8-906A-28F1-D33CB74AC8EA}"/>
          </ac:spMkLst>
        </pc:spChg>
      </pc:sldChg>
      <pc:sldChg chg="modSp add mod">
        <pc:chgData name="Jessica Hayes" userId="166e6f7a64d3d63b" providerId="LiveId" clId="{59ED3A6E-71A7-425B-81B6-4C06ED57EBCA}" dt="2024-07-08T21:06:44.608" v="1104" actId="20577"/>
        <pc:sldMkLst>
          <pc:docMk/>
          <pc:sldMk cId="3168737269" sldId="281"/>
        </pc:sldMkLst>
        <pc:spChg chg="mod">
          <ac:chgData name="Jessica Hayes" userId="166e6f7a64d3d63b" providerId="LiveId" clId="{59ED3A6E-71A7-425B-81B6-4C06ED57EBCA}" dt="2024-07-08T21:06:26.020" v="1092" actId="20577"/>
          <ac:spMkLst>
            <pc:docMk/>
            <pc:sldMk cId="3168737269" sldId="281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08T21:06:44.608" v="1104" actId="20577"/>
          <ac:spMkLst>
            <pc:docMk/>
            <pc:sldMk cId="3168737269" sldId="281"/>
            <ac:spMk id="3" creationId="{622AEB66-94D8-906A-28F1-D33CB74AC8EA}"/>
          </ac:spMkLst>
        </pc:spChg>
      </pc:sldChg>
      <pc:sldChg chg="addSp modSp add mod">
        <pc:chgData name="Jessica Hayes" userId="166e6f7a64d3d63b" providerId="LiveId" clId="{59ED3A6E-71A7-425B-81B6-4C06ED57EBCA}" dt="2024-07-24T15:32:44.666" v="1491" actId="14100"/>
        <pc:sldMkLst>
          <pc:docMk/>
          <pc:sldMk cId="1364305313" sldId="282"/>
        </pc:sldMkLst>
        <pc:spChg chg="mod">
          <ac:chgData name="Jessica Hayes" userId="166e6f7a64d3d63b" providerId="LiveId" clId="{59ED3A6E-71A7-425B-81B6-4C06ED57EBCA}" dt="2024-07-08T21:07:02.469" v="1110" actId="20577"/>
          <ac:spMkLst>
            <pc:docMk/>
            <pc:sldMk cId="1364305313" sldId="282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24T15:32:13.641" v="1485" actId="20577"/>
          <ac:spMkLst>
            <pc:docMk/>
            <pc:sldMk cId="1364305313" sldId="282"/>
            <ac:spMk id="3" creationId="{622AEB66-94D8-906A-28F1-D33CB74AC8EA}"/>
          </ac:spMkLst>
        </pc:spChg>
        <pc:picChg chg="add mod">
          <ac:chgData name="Jessica Hayes" userId="166e6f7a64d3d63b" providerId="LiveId" clId="{59ED3A6E-71A7-425B-81B6-4C06ED57EBCA}" dt="2024-07-24T15:32:44.666" v="1491" actId="14100"/>
          <ac:picMkLst>
            <pc:docMk/>
            <pc:sldMk cId="1364305313" sldId="282"/>
            <ac:picMk id="8" creationId="{D13B393F-2620-65B9-18EE-4F761614B87A}"/>
          </ac:picMkLst>
        </pc:picChg>
      </pc:sldChg>
      <pc:sldChg chg="modSp add mod">
        <pc:chgData name="Jessica Hayes" userId="166e6f7a64d3d63b" providerId="LiveId" clId="{59ED3A6E-71A7-425B-81B6-4C06ED57EBCA}" dt="2024-07-25T20:00:42.793" v="1610" actId="20577"/>
        <pc:sldMkLst>
          <pc:docMk/>
          <pc:sldMk cId="1407359082" sldId="283"/>
        </pc:sldMkLst>
        <pc:spChg chg="mod">
          <ac:chgData name="Jessica Hayes" userId="166e6f7a64d3d63b" providerId="LiveId" clId="{59ED3A6E-71A7-425B-81B6-4C06ED57EBCA}" dt="2024-07-08T21:07:40.331" v="1142" actId="20577"/>
          <ac:spMkLst>
            <pc:docMk/>
            <pc:sldMk cId="1407359082" sldId="283"/>
            <ac:spMk id="2" creationId="{FD687323-9025-ED7B-30C8-80BBE3501463}"/>
          </ac:spMkLst>
        </pc:spChg>
        <pc:spChg chg="mod">
          <ac:chgData name="Jessica Hayes" userId="166e6f7a64d3d63b" providerId="LiveId" clId="{59ED3A6E-71A7-425B-81B6-4C06ED57EBCA}" dt="2024-07-25T20:00:42.793" v="1610" actId="20577"/>
          <ac:spMkLst>
            <pc:docMk/>
            <pc:sldMk cId="1407359082" sldId="283"/>
            <ac:spMk id="3" creationId="{622AEB66-94D8-906A-28F1-D33CB74AC8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4A26-7CD8-FD3D-4ABA-0F188A8B7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291D9-4B43-30A2-5526-A8EE26D58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1D494-FA48-8EBF-E195-E330FEE6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3AD8-A484-2820-D594-A332BED7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FF1C7-EDD1-1C45-8015-5BB51DB1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5A81-5A5D-CB34-177B-654B8DBD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44709-4451-B7C6-66A4-023A03449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F70-F24F-02D6-ACF9-86D39124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7BDD-AE7A-65E7-6DB5-0FAA779D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380C-42AA-688C-FF60-192B2982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02166-24DF-181C-88A6-0C6B455A8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99567-1791-6977-01BD-780AC65FB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12145-0765-951D-F15D-E8FCD97C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1D3BE-14BD-51F7-7F7E-B0AEA07B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99DD-1362-6C06-73E2-F7D0C75D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6848-028E-6B8D-452B-C45B1303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0A163-F828-A1C3-50E1-CB18AC4C7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7A33E-8079-F0EE-918C-FDF0F669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8B374-61FF-2DD8-D2EA-99E75C50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BCB4-81F5-B0E7-8DDE-6A97222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7F74-42F5-CA15-6BFF-2F6077E6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BCE0-0E82-A887-856C-9488BD09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DE68-8959-2507-91EC-E7D5B701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7358-2E00-95A9-AEF8-9EFA362A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AE8C1-1FA9-9946-735E-03FE3215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EB93-A223-3239-55ED-9C996A18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03D1-5A3A-43EA-740D-7AED4209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B8E83-E6CB-441D-E8F1-D085D467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0F325-CFD0-5DC4-6A8B-E6F3DFA6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4C7E0-EBBE-9897-17F6-799EDE1A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54164-BD96-42E6-F920-44C5F74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1A2F-617B-86D1-501C-49F32AA3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64032-1517-9A86-7497-3ACC86A30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36DB9-740A-A104-64F7-774AB7C9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547AA-500C-1297-0265-A31643E26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B108E-41BB-FF4C-D546-7F17D69D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E042A-C3C9-A502-16C9-6F2522EC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710ED-03C6-FBC9-C4BF-A462CC1D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C7A48-847B-42B5-9C07-2D1AAD28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F1A5-11F5-386D-4AE6-44EDC56E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23F60-27FA-A410-172D-66F2B2E0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F295B-9071-AD9D-DC0D-7F91ABD1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C57BC-D231-6BB2-DD7F-3D8EF8F9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CD723-A86E-8290-9BF5-AC27EE27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00839-9671-4293-63CB-11F51609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9F11-0F63-FA63-7A37-5B68A474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1403-1FB1-632C-E8EB-0ACBC259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4A8A-C6BD-5847-A2E6-024CA870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AE63B-31F2-D446-AD17-B8D6028AD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EB5FE-65F0-DAF5-8056-60973143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35D82-DB29-7D88-3940-23D23D52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27DB8-BA6B-DE4D-8859-2E99A2E2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95C3-CF0B-302D-41BD-274EC3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5496-B3D8-CE26-ED27-242139C29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CF445-6B25-C0A1-E15E-44CC21A7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AA680-3193-EF68-5AD6-6E7CF57E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C3BD-AEEA-04C2-7A2E-9EF48562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CA0A-E574-1173-B1C9-1C2E0233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20233-07A0-E375-DB44-E96128A2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A5FE-8D85-735B-FD81-B695F4D7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B942-211B-050E-A8D2-74CC7EC11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0681-A03B-1D41-99A0-9E8867D3F59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D05A-98B9-8E96-EC76-1DE3757D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C1A5-B959-1A4A-5584-946E9242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242C-8EA6-924C-9A66-DA23EF4B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EEC0A764-EDF5-C580-CA10-04C434639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CCA75-05E7-1D8B-0DB4-108A704A1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4653" y="5746071"/>
            <a:ext cx="9185205" cy="852260"/>
          </a:xfrm>
        </p:spPr>
        <p:txBody>
          <a:bodyPr anchor="ctr">
            <a:noAutofit/>
          </a:bodyPr>
          <a:lstStyle/>
          <a:p>
            <a:pPr algn="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2B - Beyond Social: A Complete Strategy for Marketing Your SMM Business</a:t>
            </a:r>
          </a:p>
          <a:p>
            <a:pPr algn="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Presenters: Anna Novak, Simply Downsized, Falls Church, Va; Jaymie Shook, Wheaton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Bekins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Indianapolis, IN</a:t>
            </a:r>
          </a:p>
          <a:p>
            <a:pPr algn="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Friday, September 27, 2024 • 2:15 pm - 3:15 pm</a:t>
            </a:r>
          </a:p>
        </p:txBody>
      </p:sp>
    </p:spTree>
    <p:extLst>
      <p:ext uri="{BB962C8B-B14F-4D97-AF65-F5344CB8AC3E}">
        <p14:creationId xmlns:p14="http://schemas.microsoft.com/office/powerpoint/2010/main" val="407141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05978-665F-A769-FE13-5EDA9A35FFED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BRAND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682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Use consistent logo, colors, style.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Define company tone.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Ensure brand consistency.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A8783-49B6-5CB7-5E18-6B0FDE45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2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10195-B592-218C-D8A1-2DC672BF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BRAND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Align brand with business strategy.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Differentiate in the marketplace.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Communicate brand to B2B partners.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17102-2788-A58D-A701-7E7659137D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4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MESSAGING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Focus on pain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Explain benefits, not just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Tell your business story.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8BA2B-1B6B-4B98-1B85-CB44F808C6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MESSAGING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Revisit and tweak messaging.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Tailor to different audiences.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Use various formats, including video.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1B7AD-3833-F16D-7A8B-2AE1EA0211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SUPPORTING COLLATERAL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Define collateral (handouts, business cards, digital).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Inventory your current collateral.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Balance digital and physical collateral.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C7F45-3467-EAF4-35EC-FFA4ABCBBC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SUPPORTING COLLATERAL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Align marketing and sales collateral.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Consider going digital.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Explore direct mail options.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6CC8F-87BC-1BAF-AB06-3A1CD6D6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BUSINESS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Baseline Strategy: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Build relationships.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Maintain referral partner 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Stay in touch with partners.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09032-45A1-01A9-891E-F22EE890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BUSINESS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Identify best referral sources.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Engage with local business environment.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Show leadership in your local network.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3DCF2-EFD5-6ABB-47CE-CF7689E3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7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ONLINE PRESENCE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Keep website current.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Maintain social media presence.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Send monthly newsletters.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0060A-D9E4-343C-E132-8C937874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3E2843-BBA9-DC48-51D5-5E949B3F08AF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ONLINE PRESENCE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Define your goals and CTA.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Assess where you show up online.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Optimize for engagement.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3EE72-367C-AB4F-AAC1-7F16C03865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22432-0C9A-965F-4BAC-3FE24B24AADC}"/>
              </a:ext>
            </a:extLst>
          </p:cNvPr>
          <p:cNvSpPr txBox="1"/>
          <p:nvPr/>
        </p:nvSpPr>
        <p:spPr>
          <a:xfrm>
            <a:off x="2754922" y="1870128"/>
            <a:ext cx="9125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Jaymie Shook 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Wheaton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|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6">
                    <a:lumMod val="50000"/>
                  </a:schemeClr>
                </a:solidFill>
              </a:rPr>
              <a:t>Bekins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Marketing Executive with tons of experience in the corporate world and smaller operators too.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Anna Novak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HomeTransitionPros.com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Content Creator in the downsizing and senior move niche, manages a national directory of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Senior Move Specialists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6F45C-B44E-7C67-8BD1-F23C4A0FEF3F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FBE6D-9163-6960-B2C4-749704CBB934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0D83D-CA5A-806F-0DA8-51C8943D3A8F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AB201478-C317-0D48-2212-F52D17E8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8" y="1901580"/>
            <a:ext cx="1997437" cy="1997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F4FF6-72BF-3D93-B4C2-6A88B4E0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2008" y="4397006"/>
            <a:ext cx="1997437" cy="19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46B4C4-B8D1-5D3F-F7D2-105DB0B0C5A0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8FBEF-2920-9DFC-A6DD-ECE0CEB73336}"/>
              </a:ext>
            </a:extLst>
          </p:cNvPr>
          <p:cNvSpPr txBox="1"/>
          <p:nvPr/>
        </p:nvSpPr>
        <p:spPr>
          <a:xfrm>
            <a:off x="994044" y="1719386"/>
            <a:ext cx="10593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Baseline Strategy: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Facebook/Instagram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Regular posting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Relevant content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Advanced Efforts: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Focus on brand storytelling.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LinkedIn for B2B networking.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Use video for content.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F633C-8A7B-7DA7-18F0-A9A79EF779F1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Proven Platforms: Social Media</a:t>
            </a:r>
          </a:p>
        </p:txBody>
      </p:sp>
    </p:spTree>
    <p:extLst>
      <p:ext uri="{BB962C8B-B14F-4D97-AF65-F5344CB8AC3E}">
        <p14:creationId xmlns:p14="http://schemas.microsoft.com/office/powerpoint/2010/main" val="360455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46B4C4-B8D1-5D3F-F7D2-105DB0B0C5A0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8FBEF-2920-9DFC-A6DD-ECE0CEB73336}"/>
              </a:ext>
            </a:extLst>
          </p:cNvPr>
          <p:cNvSpPr txBox="1"/>
          <p:nvPr/>
        </p:nvSpPr>
        <p:spPr>
          <a:xfrm>
            <a:off x="994044" y="1719386"/>
            <a:ext cx="10593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Baseline Strategy: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Send quarterly emails.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Maintain your email list.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Advanced Efforts: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Monthly designed newsletters.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Build and expand your email list.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F633C-8A7B-7DA7-18F0-A9A79EF779F1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Newsletters and Email Marketing</a:t>
            </a:r>
          </a:p>
        </p:txBody>
      </p:sp>
    </p:spTree>
    <p:extLst>
      <p:ext uri="{BB962C8B-B14F-4D97-AF65-F5344CB8AC3E}">
        <p14:creationId xmlns:p14="http://schemas.microsoft.com/office/powerpoint/2010/main" val="390071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46B4C4-B8D1-5D3F-F7D2-105DB0B0C5A0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8FBEF-2920-9DFC-A6DD-ECE0CEB73336}"/>
              </a:ext>
            </a:extLst>
          </p:cNvPr>
          <p:cNvSpPr txBox="1"/>
          <p:nvPr/>
        </p:nvSpPr>
        <p:spPr>
          <a:xfrm>
            <a:off x="994044" y="1719386"/>
            <a:ext cx="1059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Track KPIs and ROI.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Use a simple spreadsheet to list and track initiatives.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Regularly assess and adjust your strategy.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F633C-8A7B-7DA7-18F0-A9A79EF779F1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Evaluate and Adjust</a:t>
            </a:r>
          </a:p>
        </p:txBody>
      </p:sp>
    </p:spTree>
    <p:extLst>
      <p:ext uri="{BB962C8B-B14F-4D97-AF65-F5344CB8AC3E}">
        <p14:creationId xmlns:p14="http://schemas.microsoft.com/office/powerpoint/2010/main" val="340818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312008" y="1870128"/>
            <a:ext cx="11567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Key Takeaways: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Plan and budget for multi-faceted marketing.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Align marketing with business goals.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Manage your online presence.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Leverage local business environment.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Regularly evaluate and adjust.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CFE5-D82B-5D7D-B578-9DE8E17307B1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3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FINAL THOUGHTS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312008" y="1870128"/>
            <a:ext cx="1156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Recognize when to outsource.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Utilize diverse skill sets within your team.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Stick to the plan and own your strategy.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CFE5-D82B-5D7D-B578-9DE8E17307B1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7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BONUS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312008" y="1870128"/>
            <a:ext cx="1156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Sample Marketing Plan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Sample/model marketing calendar.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Discuss how to implement and track marketing initiatives.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CFE5-D82B-5D7D-B578-9DE8E17307B1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13B393F-2620-65B9-18EE-4F761614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9" y="3978613"/>
            <a:ext cx="2567550" cy="25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312008" y="1870128"/>
            <a:ext cx="1156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Contact Information: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Jaymie: Jaymie_Shook@WVLCorp.com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Anna: Anna@HomeTransitionPros.com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Questions?**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CFE5-D82B-5D7D-B578-9DE8E17307B1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SESSION 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312008" y="1870128"/>
            <a:ext cx="1156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After this session, participants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Create or revisit marketing goals.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Define messaging for ideal clients.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Leverage local business environments.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List proven marketing methods and platforms.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Create a plan to evaluate and adjust their marketing strategy.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CFE5-D82B-5D7D-B578-9DE8E17307B1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0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05978-665F-A769-FE13-5EDA9A35FFED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Is It Time to Revisit Your Marketing Strategy?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FD78C-C359-E671-2AA7-9C7ECF0761DF}"/>
              </a:ext>
            </a:extLst>
          </p:cNvPr>
          <p:cNvSpPr txBox="1"/>
          <p:nvPr/>
        </p:nvSpPr>
        <p:spPr>
          <a:xfrm>
            <a:off x="961960" y="1719386"/>
            <a:ext cx="1059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Questions to Consider: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How are you handling your marketing?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Do you have a written marketing strategy?</a:t>
            </a:r>
          </a:p>
        </p:txBody>
      </p:sp>
    </p:spTree>
    <p:extLst>
      <p:ext uri="{BB962C8B-B14F-4D97-AF65-F5344CB8AC3E}">
        <p14:creationId xmlns:p14="http://schemas.microsoft.com/office/powerpoint/2010/main" val="301904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05978-665F-A769-FE13-5EDA9A35FFED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Common Objections to Marketing Investment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FD78C-C359-E671-2AA7-9C7ECF0761DF}"/>
              </a:ext>
            </a:extLst>
          </p:cNvPr>
          <p:cNvSpPr txBox="1"/>
          <p:nvPr/>
        </p:nvSpPr>
        <p:spPr>
          <a:xfrm>
            <a:off x="961960" y="1719386"/>
            <a:ext cx="10593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"Word of mouth works for us."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"We have plenty of work and don’t want more."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"Seniors aren’t on social media."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"It’s too hard to keep up with Google, AI, and big spenders."</a:t>
            </a:r>
          </a:p>
        </p:txBody>
      </p:sp>
    </p:spTree>
    <p:extLst>
      <p:ext uri="{BB962C8B-B14F-4D97-AF65-F5344CB8AC3E}">
        <p14:creationId xmlns:p14="http://schemas.microsoft.com/office/powerpoint/2010/main" val="310579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rgbClr val="D8B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PROVEN METHODS: MARKETING MIX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CB10-A4D9-5098-EC49-6495E5BB5A99}"/>
              </a:ext>
            </a:extLst>
          </p:cNvPr>
          <p:cNvSpPr/>
          <p:nvPr/>
        </p:nvSpPr>
        <p:spPr>
          <a:xfrm>
            <a:off x="0" y="1320800"/>
            <a:ext cx="12192000" cy="117231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A0181-5E00-A598-B446-A866A5D034AB}"/>
              </a:ext>
            </a:extLst>
          </p:cNvPr>
          <p:cNvSpPr/>
          <p:nvPr/>
        </p:nvSpPr>
        <p:spPr>
          <a:xfrm>
            <a:off x="0" y="1438031"/>
            <a:ext cx="12192000" cy="45719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8E8B2-620F-E249-17E8-483B5C7D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6112" y="2354959"/>
            <a:ext cx="859233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E515F-6934-D280-AA21-75FE8ADA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6112" y="3631688"/>
            <a:ext cx="859232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5749F-2787-7828-687A-7E37D95F85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6112" y="4908417"/>
            <a:ext cx="859232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E2CA42-E4F3-D598-806D-9D8CE30BBF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22608" y="2354959"/>
            <a:ext cx="859232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91189-08EF-B823-A654-0F1E0A4FE0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22608" y="3631688"/>
            <a:ext cx="859232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7AF97-B014-2562-ECAE-2B30769C48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22608" y="4908417"/>
            <a:ext cx="859232" cy="1074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9615C6-3964-9734-2123-84AE9CBF7663}"/>
              </a:ext>
            </a:extLst>
          </p:cNvPr>
          <p:cNvSpPr txBox="1"/>
          <p:nvPr/>
        </p:nvSpPr>
        <p:spPr>
          <a:xfrm>
            <a:off x="1499936" y="2568813"/>
            <a:ext cx="205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STRATEGY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3C101-277A-F674-5622-501BF03DB92E}"/>
              </a:ext>
            </a:extLst>
          </p:cNvPr>
          <p:cNvSpPr txBox="1"/>
          <p:nvPr/>
        </p:nvSpPr>
        <p:spPr>
          <a:xfrm>
            <a:off x="1503742" y="3845542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BRAND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DBD85-633D-9FA8-CB58-B89BECEA849B}"/>
              </a:ext>
            </a:extLst>
          </p:cNvPr>
          <p:cNvSpPr txBox="1"/>
          <p:nvPr/>
        </p:nvSpPr>
        <p:spPr>
          <a:xfrm>
            <a:off x="1499936" y="5122271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MESSAGING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5E2F8-AA18-2967-8D02-601F3A0E244B}"/>
              </a:ext>
            </a:extLst>
          </p:cNvPr>
          <p:cNvSpPr txBox="1"/>
          <p:nvPr/>
        </p:nvSpPr>
        <p:spPr>
          <a:xfrm>
            <a:off x="6175025" y="2568813"/>
            <a:ext cx="5088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SUPPORTING COLLATERAL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EA145-4208-C529-E0A7-A8503E23DD7E}"/>
              </a:ext>
            </a:extLst>
          </p:cNvPr>
          <p:cNvSpPr txBox="1"/>
          <p:nvPr/>
        </p:nvSpPr>
        <p:spPr>
          <a:xfrm>
            <a:off x="6178831" y="3845542"/>
            <a:ext cx="46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BUSINESS 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835164-03BC-602B-9131-C398D9552166}"/>
              </a:ext>
            </a:extLst>
          </p:cNvPr>
          <p:cNvSpPr txBox="1"/>
          <p:nvPr/>
        </p:nvSpPr>
        <p:spPr>
          <a:xfrm>
            <a:off x="6175025" y="5122271"/>
            <a:ext cx="364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62D"/>
                </a:solidFill>
              </a:rPr>
              <a:t>ONLINE PRESENCE</a:t>
            </a:r>
          </a:p>
        </p:txBody>
      </p:sp>
    </p:spTree>
    <p:extLst>
      <p:ext uri="{BB962C8B-B14F-4D97-AF65-F5344CB8AC3E}">
        <p14:creationId xmlns:p14="http://schemas.microsoft.com/office/powerpoint/2010/main" val="18460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05978-665F-A769-FE13-5EDA9A35FFED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682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Set a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Identify your ideal customer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Set measurable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Position your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Track site traffic and leads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A8783-49B6-5CB7-5E18-6B0FDE45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2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07CEF-8DCE-E3CB-6EA5-8964A35A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9AAC6-75E5-A169-D594-9C3066C7FB0D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9D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687323-9025-ED7B-30C8-80BBE3501463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D262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EB66-94D8-906A-28F1-D33CB74AC8EA}"/>
              </a:ext>
            </a:extLst>
          </p:cNvPr>
          <p:cNvSpPr txBox="1"/>
          <p:nvPr/>
        </p:nvSpPr>
        <p:spPr>
          <a:xfrm>
            <a:off x="4474564" y="1719386"/>
            <a:ext cx="6395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Revisit your budget: realistic expectations.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Define and measure your spending.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Evaluate your energy expenditure.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6E91A-2AF8-BC25-A6E8-01CAA296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008" y="1719386"/>
            <a:ext cx="3861421" cy="482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A389C-808F-46C6-BC01-97E793A7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40185" y="153253"/>
            <a:ext cx="1830598" cy="18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mp with a city skyline and a stamp&#10;&#10;Description automatically generated">
            <a:extLst>
              <a:ext uri="{FF2B5EF4-FFF2-40B4-BE49-F238E27FC236}">
                <a16:creationId xmlns:a16="http://schemas.microsoft.com/office/drawing/2014/main" id="{C9AF3230-29B3-1A40-6C38-5E166582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5718546"/>
            <a:ext cx="1821592" cy="827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46B4C4-B8D1-5D3F-F7D2-105DB0B0C5A0}"/>
              </a:ext>
            </a:extLst>
          </p:cNvPr>
          <p:cNvSpPr/>
          <p:nvPr/>
        </p:nvSpPr>
        <p:spPr>
          <a:xfrm>
            <a:off x="-145192" y="-1454"/>
            <a:ext cx="914400" cy="6858000"/>
          </a:xfrm>
          <a:prstGeom prst="rect">
            <a:avLst/>
          </a:prstGeom>
          <a:solidFill>
            <a:srgbClr val="566A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8FBEF-2920-9DFC-A6DD-ECE0CEB73336}"/>
              </a:ext>
            </a:extLst>
          </p:cNvPr>
          <p:cNvSpPr txBox="1"/>
          <p:nvPr/>
        </p:nvSpPr>
        <p:spPr>
          <a:xfrm>
            <a:off x="994044" y="1719386"/>
            <a:ext cx="10593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Baseline Strategy: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Know your primary customer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Understand their needs and pain points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Expand to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Referral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B2B pain points and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Brainstorm additional ideal customers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F633C-8A7B-7DA7-18F0-A9A79EF779F1}"/>
              </a:ext>
            </a:extLst>
          </p:cNvPr>
          <p:cNvSpPr/>
          <p:nvPr/>
        </p:nvSpPr>
        <p:spPr>
          <a:xfrm>
            <a:off x="961960" y="0"/>
            <a:ext cx="1123004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566A8E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Identifying Your Ideal Customer</a:t>
            </a:r>
          </a:p>
        </p:txBody>
      </p:sp>
    </p:spTree>
    <p:extLst>
      <p:ext uri="{BB962C8B-B14F-4D97-AF65-F5344CB8AC3E}">
        <p14:creationId xmlns:p14="http://schemas.microsoft.com/office/powerpoint/2010/main" val="335555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07366BD-D0F2-9644-85E2-879E06EE6D6F}" vid="{471A2753-3251-5F48-8D5E-F12F314BE7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NASMM_2024_PPT (1)</Template>
  <TotalTime>4654</TotalTime>
  <Words>669</Words>
  <Application>Microsoft Office PowerPoint</Application>
  <PresentationFormat>Widescreen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Hayes</dc:creator>
  <cp:lastModifiedBy>Jessica Hayes</cp:lastModifiedBy>
  <cp:revision>1</cp:revision>
  <dcterms:created xsi:type="dcterms:W3CDTF">2024-07-03T17:17:19Z</dcterms:created>
  <dcterms:modified xsi:type="dcterms:W3CDTF">2024-07-25T20:00:51Z</dcterms:modified>
</cp:coreProperties>
</file>