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6_6BB42011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DA1E3-1195-20CF-DF9B-A0A18A98D988}" name="Anna McKellar" initials="AM" userId="hPpynZHeTcbkNZ7dhSw1gKYq1j8EofC9XvCtyjJ3kxM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A22"/>
    <a:srgbClr val="0F293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05E39-CBBB-422D-848C-1FBAD474D73A}" v="284" dt="2023-09-06T17:41:51.540"/>
    <p1510:client id="{5EC20653-54F1-44B0-9026-210002DDACA9}" v="1931" dt="2023-09-06T17:35:52.238"/>
    <p1510:client id="{6E9B8EE7-CA4A-4151-8997-038903E2CD8B}" v="146" dt="2023-09-07T20:19:29.252"/>
    <p1510:client id="{7A7F9328-631F-4760-8755-442CF4F9546E}" v="122" dt="2023-09-08T16:50:50.535"/>
    <p1510:client id="{7C96A17E-B1B9-4A9E-B7BD-11CDB1D7E346}" v="115" dt="2023-09-07T15:41:52.342"/>
    <p1510:client id="{DCC88B26-2309-4FA7-BE63-837C7E9B3349}" v="582" dt="2023-09-06T17:57:46.873"/>
    <p1510:client id="{EBC51213-06DF-4B50-BABB-D3E42F5B2D59}" v="793" dt="2023-09-06T21:18:37.523"/>
    <p1510:client id="{FA7DB515-BE0D-4BD0-886D-9748A2F875D1}" v="159" dt="2023-09-06T18:04:22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cKellar" userId="hPpynZHeTcbkNZ7dhSw1gKYq1j8EofC9XvCtyjJ3kxM=" providerId="None" clId="Web-{1C305E39-CBBB-422D-848C-1FBAD474D73A}"/>
    <pc:docChg chg="addSld modSld">
      <pc:chgData name="Anna McKellar" userId="hPpynZHeTcbkNZ7dhSw1gKYq1j8EofC9XvCtyjJ3kxM=" providerId="None" clId="Web-{1C305E39-CBBB-422D-848C-1FBAD474D73A}" dt="2023-09-06T17:41:51.540" v="141" actId="20577"/>
      <pc:docMkLst>
        <pc:docMk/>
      </pc:docMkLst>
      <pc:sldChg chg="modSp">
        <pc:chgData name="Anna McKellar" userId="hPpynZHeTcbkNZ7dhSw1gKYq1j8EofC9XvCtyjJ3kxM=" providerId="None" clId="Web-{1C305E39-CBBB-422D-848C-1FBAD474D73A}" dt="2023-09-06T17:39:43.553" v="100" actId="20577"/>
        <pc:sldMkLst>
          <pc:docMk/>
          <pc:sldMk cId="2210728982" sldId="269"/>
        </pc:sldMkLst>
        <pc:spChg chg="mod">
          <ac:chgData name="Anna McKellar" userId="hPpynZHeTcbkNZ7dhSw1gKYq1j8EofC9XvCtyjJ3kxM=" providerId="None" clId="Web-{1C305E39-CBBB-422D-848C-1FBAD474D73A}" dt="2023-09-06T17:39:43.553" v="100" actId="20577"/>
          <ac:spMkLst>
            <pc:docMk/>
            <pc:sldMk cId="2210728982" sldId="269"/>
            <ac:spMk id="3" creationId="{169B4918-95D1-6F6A-44A3-7C2ED5CF942E}"/>
          </ac:spMkLst>
        </pc:spChg>
      </pc:sldChg>
      <pc:sldChg chg="modSp add replId">
        <pc:chgData name="Anna McKellar" userId="hPpynZHeTcbkNZ7dhSw1gKYq1j8EofC9XvCtyjJ3kxM=" providerId="None" clId="Web-{1C305E39-CBBB-422D-848C-1FBAD474D73A}" dt="2023-09-06T17:41:51.540" v="141" actId="20577"/>
        <pc:sldMkLst>
          <pc:docMk/>
          <pc:sldMk cId="3045441079" sldId="270"/>
        </pc:sldMkLst>
        <pc:spChg chg="mod">
          <ac:chgData name="Anna McKellar" userId="hPpynZHeTcbkNZ7dhSw1gKYq1j8EofC9XvCtyjJ3kxM=" providerId="None" clId="Web-{1C305E39-CBBB-422D-848C-1FBAD474D73A}" dt="2023-09-06T17:41:51.540" v="141" actId="20577"/>
          <ac:spMkLst>
            <pc:docMk/>
            <pc:sldMk cId="3045441079" sldId="270"/>
            <ac:spMk id="3" creationId="{169B4918-95D1-6F6A-44A3-7C2ED5CF942E}"/>
          </ac:spMkLst>
        </pc:spChg>
      </pc:sldChg>
    </pc:docChg>
  </pc:docChgLst>
  <pc:docChgLst>
    <pc:chgData name="Anna McKellar" clId="Web-{6E9B8EE7-CA4A-4151-8997-038903E2CD8B}"/>
    <pc:docChg chg="addSld modSld">
      <pc:chgData name="Anna McKellar" userId="" providerId="" clId="Web-{6E9B8EE7-CA4A-4151-8997-038903E2CD8B}" dt="2023-09-07T20:19:29.252" v="97" actId="20577"/>
      <pc:docMkLst>
        <pc:docMk/>
      </pc:docMkLst>
      <pc:sldChg chg="addSp modSp add replId">
        <pc:chgData name="Anna McKellar" userId="" providerId="" clId="Web-{6E9B8EE7-CA4A-4151-8997-038903E2CD8B}" dt="2023-09-07T20:19:29.252" v="97" actId="20577"/>
        <pc:sldMkLst>
          <pc:docMk/>
          <pc:sldMk cId="1333935148" sldId="281"/>
        </pc:sldMkLst>
        <pc:spChg chg="mod">
          <ac:chgData name="Anna McKellar" userId="" providerId="" clId="Web-{6E9B8EE7-CA4A-4151-8997-038903E2CD8B}" dt="2023-09-07T20:19:29.252" v="97" actId="20577"/>
          <ac:spMkLst>
            <pc:docMk/>
            <pc:sldMk cId="1333935148" sldId="281"/>
            <ac:spMk id="2" creationId="{7FDA0268-DF1F-0A23-8838-C0BB1E5C26BE}"/>
          </ac:spMkLst>
        </pc:spChg>
        <pc:spChg chg="mod">
          <ac:chgData name="Anna McKellar" userId="" providerId="" clId="Web-{6E9B8EE7-CA4A-4151-8997-038903E2CD8B}" dt="2023-09-07T20:19:05.486" v="96" actId="20577"/>
          <ac:spMkLst>
            <pc:docMk/>
            <pc:sldMk cId="1333935148" sldId="281"/>
            <ac:spMk id="4" creationId="{673CE78B-C8A4-73CB-4F25-6ACE314848EA}"/>
          </ac:spMkLst>
        </pc:spChg>
        <pc:picChg chg="add mod">
          <ac:chgData name="Anna McKellar" userId="" providerId="" clId="Web-{6E9B8EE7-CA4A-4151-8997-038903E2CD8B}" dt="2023-09-07T20:17:36.796" v="43" actId="1076"/>
          <ac:picMkLst>
            <pc:docMk/>
            <pc:sldMk cId="1333935148" sldId="281"/>
            <ac:picMk id="3" creationId="{938CA4B8-B7D8-2ECE-7DD2-EAAC8FE6C56A}"/>
          </ac:picMkLst>
        </pc:picChg>
      </pc:sldChg>
    </pc:docChg>
  </pc:docChgLst>
  <pc:docChgLst>
    <pc:chgData name="Anna McKellar" clId="Web-{FA7DB515-BE0D-4BD0-886D-9748A2F875D1}"/>
    <pc:docChg chg="mod addSld modSld">
      <pc:chgData name="Anna McKellar" userId="" providerId="" clId="Web-{FA7DB515-BE0D-4BD0-886D-9748A2F875D1}" dt="2023-09-06T18:04:22.960" v="120" actId="20577"/>
      <pc:docMkLst>
        <pc:docMk/>
      </pc:docMkLst>
      <pc:sldChg chg="modSp add replId">
        <pc:chgData name="Anna McKellar" userId="" providerId="" clId="Web-{FA7DB515-BE0D-4BD0-886D-9748A2F875D1}" dt="2023-09-06T18:00:18.084" v="30" actId="20577"/>
        <pc:sldMkLst>
          <pc:docMk/>
          <pc:sldMk cId="1763384315" sldId="277"/>
        </pc:sldMkLst>
        <pc:spChg chg="mod">
          <ac:chgData name="Anna McKellar" userId="" providerId="" clId="Web-{FA7DB515-BE0D-4BD0-886D-9748A2F875D1}" dt="2023-09-06T17:59:55.849" v="20" actId="20577"/>
          <ac:spMkLst>
            <pc:docMk/>
            <pc:sldMk cId="1763384315" sldId="277"/>
            <ac:spMk id="2" creationId="{7FDA0268-DF1F-0A23-8838-C0BB1E5C26BE}"/>
          </ac:spMkLst>
        </pc:spChg>
        <pc:spChg chg="mod">
          <ac:chgData name="Anna McKellar" userId="" providerId="" clId="Web-{FA7DB515-BE0D-4BD0-886D-9748A2F875D1}" dt="2023-09-06T18:00:18.084" v="30" actId="20577"/>
          <ac:spMkLst>
            <pc:docMk/>
            <pc:sldMk cId="1763384315" sldId="277"/>
            <ac:spMk id="4" creationId="{673CE78B-C8A4-73CB-4F25-6ACE314848EA}"/>
          </ac:spMkLst>
        </pc:spChg>
      </pc:sldChg>
      <pc:sldChg chg="modSp add replId addCm">
        <pc:chgData name="Anna McKellar" userId="" providerId="" clId="Web-{FA7DB515-BE0D-4BD0-886D-9748A2F875D1}" dt="2023-09-06T18:02:02.334" v="67" actId="20577"/>
        <pc:sldMkLst>
          <pc:docMk/>
          <pc:sldMk cId="1806966801" sldId="278"/>
        </pc:sldMkLst>
        <pc:spChg chg="mod">
          <ac:chgData name="Anna McKellar" userId="" providerId="" clId="Web-{FA7DB515-BE0D-4BD0-886D-9748A2F875D1}" dt="2023-09-06T18:00:38.490" v="45" actId="20577"/>
          <ac:spMkLst>
            <pc:docMk/>
            <pc:sldMk cId="1806966801" sldId="278"/>
            <ac:spMk id="2" creationId="{7FDA0268-DF1F-0A23-8838-C0BB1E5C26BE}"/>
          </ac:spMkLst>
        </pc:spChg>
        <pc:spChg chg="mod">
          <ac:chgData name="Anna McKellar" userId="" providerId="" clId="Web-{FA7DB515-BE0D-4BD0-886D-9748A2F875D1}" dt="2023-09-06T18:02:02.334" v="67" actId="20577"/>
          <ac:spMkLst>
            <pc:docMk/>
            <pc:sldMk cId="1806966801" sldId="278"/>
            <ac:spMk id="4" creationId="{673CE78B-C8A4-73CB-4F25-6ACE31484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na McKellar" userId="" providerId="" clId="Web-{FA7DB515-BE0D-4BD0-886D-9748A2F875D1}" dt="2023-09-06T18:02:01.178" v="66"/>
              <pc2:cmMkLst xmlns:pc2="http://schemas.microsoft.com/office/powerpoint/2019/9/main/command">
                <pc:docMk/>
                <pc:sldMk cId="1806966801" sldId="278"/>
                <pc2:cmMk id="{E1D3191A-9209-4F98-AF4A-373B69DF8C1D}"/>
              </pc2:cmMkLst>
            </pc226:cmChg>
          </p:ext>
        </pc:extLst>
      </pc:sldChg>
      <pc:sldChg chg="modSp add replId">
        <pc:chgData name="Anna McKellar" userId="" providerId="" clId="Web-{FA7DB515-BE0D-4BD0-886D-9748A2F875D1}" dt="2023-09-06T18:03:15.225" v="96" actId="20577"/>
        <pc:sldMkLst>
          <pc:docMk/>
          <pc:sldMk cId="1970995059" sldId="279"/>
        </pc:sldMkLst>
        <pc:spChg chg="mod">
          <ac:chgData name="Anna McKellar" userId="" providerId="" clId="Web-{FA7DB515-BE0D-4BD0-886D-9748A2F875D1}" dt="2023-09-06T18:02:36.772" v="85" actId="20577"/>
          <ac:spMkLst>
            <pc:docMk/>
            <pc:sldMk cId="1970995059" sldId="279"/>
            <ac:spMk id="2" creationId="{7FDA0268-DF1F-0A23-8838-C0BB1E5C26BE}"/>
          </ac:spMkLst>
        </pc:spChg>
        <pc:spChg chg="mod">
          <ac:chgData name="Anna McKellar" userId="" providerId="" clId="Web-{FA7DB515-BE0D-4BD0-886D-9748A2F875D1}" dt="2023-09-06T18:03:15.225" v="96" actId="20577"/>
          <ac:spMkLst>
            <pc:docMk/>
            <pc:sldMk cId="1970995059" sldId="279"/>
            <ac:spMk id="4" creationId="{673CE78B-C8A4-73CB-4F25-6ACE314848EA}"/>
          </ac:spMkLst>
        </pc:spChg>
      </pc:sldChg>
      <pc:sldChg chg="modSp add replId">
        <pc:chgData name="Anna McKellar" userId="" providerId="" clId="Web-{FA7DB515-BE0D-4BD0-886D-9748A2F875D1}" dt="2023-09-06T18:04:22.960" v="120" actId="20577"/>
        <pc:sldMkLst>
          <pc:docMk/>
          <pc:sldMk cId="2289608883" sldId="280"/>
        </pc:sldMkLst>
        <pc:spChg chg="mod">
          <ac:chgData name="Anna McKellar" userId="" providerId="" clId="Web-{FA7DB515-BE0D-4BD0-886D-9748A2F875D1}" dt="2023-09-06T18:03:46.694" v="110" actId="20577"/>
          <ac:spMkLst>
            <pc:docMk/>
            <pc:sldMk cId="2289608883" sldId="280"/>
            <ac:spMk id="2" creationId="{7FDA0268-DF1F-0A23-8838-C0BB1E5C26BE}"/>
          </ac:spMkLst>
        </pc:spChg>
        <pc:spChg chg="mod">
          <ac:chgData name="Anna McKellar" userId="" providerId="" clId="Web-{FA7DB515-BE0D-4BD0-886D-9748A2F875D1}" dt="2023-09-06T18:04:22.960" v="120" actId="20577"/>
          <ac:spMkLst>
            <pc:docMk/>
            <pc:sldMk cId="2289608883" sldId="280"/>
            <ac:spMk id="4" creationId="{673CE78B-C8A4-73CB-4F25-6ACE314848EA}"/>
          </ac:spMkLst>
        </pc:spChg>
      </pc:sldChg>
    </pc:docChg>
  </pc:docChgLst>
  <pc:docChgLst>
    <pc:chgData name="Anna McKellar" clId="Web-{5EC20653-54F1-44B0-9026-210002DDACA9}"/>
    <pc:docChg chg="addSld modSld">
      <pc:chgData name="Anna McKellar" userId="" providerId="" clId="Web-{5EC20653-54F1-44B0-9026-210002DDACA9}" dt="2023-09-06T17:35:52.238" v="1031" actId="20577"/>
      <pc:docMkLst>
        <pc:docMk/>
      </pc:docMkLst>
      <pc:sldChg chg="modSp">
        <pc:chgData name="Anna McKellar" userId="" providerId="" clId="Web-{5EC20653-54F1-44B0-9026-210002DDACA9}" dt="2023-09-06T17:18:57.411" v="1" actId="20577"/>
        <pc:sldMkLst>
          <pc:docMk/>
          <pc:sldMk cId="2911023680" sldId="257"/>
        </pc:sldMkLst>
        <pc:spChg chg="mod">
          <ac:chgData name="Anna McKellar" userId="" providerId="" clId="Web-{5EC20653-54F1-44B0-9026-210002DDACA9}" dt="2023-09-06T17:18:57.411" v="1" actId="20577"/>
          <ac:spMkLst>
            <pc:docMk/>
            <pc:sldMk cId="2911023680" sldId="257"/>
            <ac:spMk id="2" creationId="{7FDA0268-DF1F-0A23-8838-C0BB1E5C26BE}"/>
          </ac:spMkLst>
        </pc:spChg>
      </pc:sldChg>
      <pc:sldChg chg="addSp modSp add replId">
        <pc:chgData name="Anna McKellar" userId="" providerId="" clId="Web-{5EC20653-54F1-44B0-9026-210002DDACA9}" dt="2023-09-06T17:20:57.320" v="16" actId="20577"/>
        <pc:sldMkLst>
          <pc:docMk/>
          <pc:sldMk cId="1922225575" sldId="258"/>
        </pc:sldMkLst>
        <pc:spChg chg="mod">
          <ac:chgData name="Anna McKellar" userId="" providerId="" clId="Web-{5EC20653-54F1-44B0-9026-210002DDACA9}" dt="2023-09-06T17:19:10.286" v="2" actId="20577"/>
          <ac:spMkLst>
            <pc:docMk/>
            <pc:sldMk cId="1922225575" sldId="258"/>
            <ac:spMk id="2" creationId="{7FDA0268-DF1F-0A23-8838-C0BB1E5C26BE}"/>
          </ac:spMkLst>
        </pc:spChg>
        <pc:spChg chg="add mod">
          <ac:chgData name="Anna McKellar" userId="" providerId="" clId="Web-{5EC20653-54F1-44B0-9026-210002DDACA9}" dt="2023-09-06T17:20:57.320" v="16" actId="20577"/>
          <ac:spMkLst>
            <pc:docMk/>
            <pc:sldMk cId="1922225575" sldId="258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2:17.510" v="34" actId="14100"/>
        <pc:sldMkLst>
          <pc:docMk/>
          <pc:sldMk cId="4047580546" sldId="259"/>
        </pc:sldMkLst>
        <pc:spChg chg="mod">
          <ac:chgData name="Anna McKellar" userId="" providerId="" clId="Web-{5EC20653-54F1-44B0-9026-210002DDACA9}" dt="2023-09-06T17:21:39.572" v="20" actId="20577"/>
          <ac:spMkLst>
            <pc:docMk/>
            <pc:sldMk cId="4047580546" sldId="259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2:17.510" v="34" actId="14100"/>
          <ac:spMkLst>
            <pc:docMk/>
            <pc:sldMk cId="4047580546" sldId="259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4:19.530" v="52" actId="20577"/>
        <pc:sldMkLst>
          <pc:docMk/>
          <pc:sldMk cId="2168503764" sldId="260"/>
        </pc:sldMkLst>
        <pc:spChg chg="mod">
          <ac:chgData name="Anna McKellar" userId="" providerId="" clId="Web-{5EC20653-54F1-44B0-9026-210002DDACA9}" dt="2023-09-06T17:24:19.530" v="52" actId="20577"/>
          <ac:spMkLst>
            <pc:docMk/>
            <pc:sldMk cId="2168503764" sldId="260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3:56.638" v="49" actId="20577"/>
          <ac:spMkLst>
            <pc:docMk/>
            <pc:sldMk cId="2168503764" sldId="260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4:55.843" v="74" actId="20577"/>
        <pc:sldMkLst>
          <pc:docMk/>
          <pc:sldMk cId="3895934089" sldId="261"/>
        </pc:sldMkLst>
        <pc:spChg chg="mod">
          <ac:chgData name="Anna McKellar" userId="" providerId="" clId="Web-{5EC20653-54F1-44B0-9026-210002DDACA9}" dt="2023-09-06T17:24:33.702" v="56" actId="20577"/>
          <ac:spMkLst>
            <pc:docMk/>
            <pc:sldMk cId="3895934089" sldId="261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4:55.843" v="74" actId="20577"/>
          <ac:spMkLst>
            <pc:docMk/>
            <pc:sldMk cId="3895934089" sldId="261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5:50.626" v="126" actId="20577"/>
        <pc:sldMkLst>
          <pc:docMk/>
          <pc:sldMk cId="1256175393" sldId="262"/>
        </pc:sldMkLst>
        <pc:spChg chg="mod">
          <ac:chgData name="Anna McKellar" userId="" providerId="" clId="Web-{5EC20653-54F1-44B0-9026-210002DDACA9}" dt="2023-09-06T17:25:03.015" v="84" actId="20577"/>
          <ac:spMkLst>
            <pc:docMk/>
            <pc:sldMk cId="1256175393" sldId="262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5:50.626" v="126" actId="20577"/>
          <ac:spMkLst>
            <pc:docMk/>
            <pc:sldMk cId="1256175393" sldId="262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7:15.207" v="270" actId="20577"/>
        <pc:sldMkLst>
          <pc:docMk/>
          <pc:sldMk cId="741779555" sldId="263"/>
        </pc:sldMkLst>
        <pc:spChg chg="mod">
          <ac:chgData name="Anna McKellar" userId="" providerId="" clId="Web-{5EC20653-54F1-44B0-9026-210002DDACA9}" dt="2023-09-06T17:26:01.376" v="137" actId="20577"/>
          <ac:spMkLst>
            <pc:docMk/>
            <pc:sldMk cId="741779555" sldId="263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7:15.207" v="270" actId="20577"/>
          <ac:spMkLst>
            <pc:docMk/>
            <pc:sldMk cId="741779555" sldId="263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28:07.849" v="338" actId="20577"/>
        <pc:sldMkLst>
          <pc:docMk/>
          <pc:sldMk cId="3118551393" sldId="264"/>
        </pc:sldMkLst>
        <pc:spChg chg="mod">
          <ac:chgData name="Anna McKellar" userId="" providerId="" clId="Web-{5EC20653-54F1-44B0-9026-210002DDACA9}" dt="2023-09-06T17:27:27.785" v="277" actId="20577"/>
          <ac:spMkLst>
            <pc:docMk/>
            <pc:sldMk cId="3118551393" sldId="264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28:07.849" v="338" actId="20577"/>
          <ac:spMkLst>
            <pc:docMk/>
            <pc:sldMk cId="3118551393" sldId="264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30:24.212" v="478" actId="14100"/>
        <pc:sldMkLst>
          <pc:docMk/>
          <pc:sldMk cId="1589416296" sldId="265"/>
        </pc:sldMkLst>
        <pc:spChg chg="mod">
          <ac:chgData name="Anna McKellar" userId="" providerId="" clId="Web-{5EC20653-54F1-44B0-9026-210002DDACA9}" dt="2023-09-06T17:28:22.771" v="351" actId="20577"/>
          <ac:spMkLst>
            <pc:docMk/>
            <pc:sldMk cId="1589416296" sldId="265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30:24.212" v="478" actId="14100"/>
          <ac:spMkLst>
            <pc:docMk/>
            <pc:sldMk cId="1589416296" sldId="265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31:20.198" v="566" actId="20577"/>
        <pc:sldMkLst>
          <pc:docMk/>
          <pc:sldMk cId="1222584548" sldId="266"/>
        </pc:sldMkLst>
        <pc:spChg chg="mod">
          <ac:chgData name="Anna McKellar" userId="" providerId="" clId="Web-{5EC20653-54F1-44B0-9026-210002DDACA9}" dt="2023-09-06T17:31:20.198" v="566" actId="20577"/>
          <ac:spMkLst>
            <pc:docMk/>
            <pc:sldMk cId="1222584548" sldId="266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33:22.155" v="729" actId="20577"/>
        <pc:sldMkLst>
          <pc:docMk/>
          <pc:sldMk cId="1977926742" sldId="267"/>
        </pc:sldMkLst>
        <pc:spChg chg="mod">
          <ac:chgData name="Anna McKellar" userId="" providerId="" clId="Web-{5EC20653-54F1-44B0-9026-210002DDACA9}" dt="2023-09-06T17:33:22.155" v="729" actId="20577"/>
          <ac:spMkLst>
            <pc:docMk/>
            <pc:sldMk cId="1977926742" sldId="267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32:57.639" v="727" actId="20577"/>
          <ac:spMkLst>
            <pc:docMk/>
            <pc:sldMk cId="1977926742" sldId="267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35:25.112" v="995" actId="20577"/>
        <pc:sldMkLst>
          <pc:docMk/>
          <pc:sldMk cId="2567466360" sldId="268"/>
        </pc:sldMkLst>
        <pc:spChg chg="mod">
          <ac:chgData name="Anna McKellar" userId="" providerId="" clId="Web-{5EC20653-54F1-44B0-9026-210002DDACA9}" dt="2023-09-06T17:33:32.687" v="753" actId="20577"/>
          <ac:spMkLst>
            <pc:docMk/>
            <pc:sldMk cId="2567466360" sldId="268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35:25.112" v="995" actId="20577"/>
          <ac:spMkLst>
            <pc:docMk/>
            <pc:sldMk cId="2567466360" sldId="268"/>
            <ac:spMk id="3" creationId="{169B4918-95D1-6F6A-44A3-7C2ED5CF942E}"/>
          </ac:spMkLst>
        </pc:spChg>
      </pc:sldChg>
      <pc:sldChg chg="modSp add replId">
        <pc:chgData name="Anna McKellar" userId="" providerId="" clId="Web-{5EC20653-54F1-44B0-9026-210002DDACA9}" dt="2023-09-06T17:35:52.238" v="1031" actId="20577"/>
        <pc:sldMkLst>
          <pc:docMk/>
          <pc:sldMk cId="2210728982" sldId="269"/>
        </pc:sldMkLst>
        <pc:spChg chg="mod">
          <ac:chgData name="Anna McKellar" userId="" providerId="" clId="Web-{5EC20653-54F1-44B0-9026-210002DDACA9}" dt="2023-09-06T17:34:56.626" v="917" actId="20577"/>
          <ac:spMkLst>
            <pc:docMk/>
            <pc:sldMk cId="2210728982" sldId="269"/>
            <ac:spMk id="2" creationId="{7FDA0268-DF1F-0A23-8838-C0BB1E5C26BE}"/>
          </ac:spMkLst>
        </pc:spChg>
        <pc:spChg chg="mod">
          <ac:chgData name="Anna McKellar" userId="" providerId="" clId="Web-{5EC20653-54F1-44B0-9026-210002DDACA9}" dt="2023-09-06T17:35:52.238" v="1031" actId="20577"/>
          <ac:spMkLst>
            <pc:docMk/>
            <pc:sldMk cId="2210728982" sldId="269"/>
            <ac:spMk id="3" creationId="{169B4918-95D1-6F6A-44A3-7C2ED5CF942E}"/>
          </ac:spMkLst>
        </pc:spChg>
      </pc:sldChg>
    </pc:docChg>
  </pc:docChgLst>
  <pc:docChgLst>
    <pc:chgData name="Anna McKellar" clId="Web-{DCC88B26-2309-4FA7-BE63-837C7E9B3349}"/>
    <pc:docChg chg="addSld modSld">
      <pc:chgData name="Anna McKellar" userId="" providerId="" clId="Web-{DCC88B26-2309-4FA7-BE63-837C7E9B3349}" dt="2023-09-06T17:57:38.059" v="354" actId="20577"/>
      <pc:docMkLst>
        <pc:docMk/>
      </pc:docMkLst>
      <pc:sldChg chg="modSp">
        <pc:chgData name="Anna McKellar" userId="" providerId="" clId="Web-{DCC88B26-2309-4FA7-BE63-837C7E9B3349}" dt="2023-09-06T17:43:32.707" v="33" actId="20577"/>
        <pc:sldMkLst>
          <pc:docMk/>
          <pc:sldMk cId="3045441079" sldId="270"/>
        </pc:sldMkLst>
        <pc:spChg chg="mod">
          <ac:chgData name="Anna McKellar" userId="" providerId="" clId="Web-{DCC88B26-2309-4FA7-BE63-837C7E9B3349}" dt="2023-09-06T17:43:32.707" v="33" actId="20577"/>
          <ac:spMkLst>
            <pc:docMk/>
            <pc:sldMk cId="3045441079" sldId="270"/>
            <ac:spMk id="3" creationId="{169B4918-95D1-6F6A-44A3-7C2ED5CF942E}"/>
          </ac:spMkLst>
        </pc:spChg>
      </pc:sldChg>
      <pc:sldChg chg="modSp add replId">
        <pc:chgData name="Anna McKellar" userId="" providerId="" clId="Web-{DCC88B26-2309-4FA7-BE63-837C7E9B3349}" dt="2023-09-06T17:44:42.118" v="59" actId="20577"/>
        <pc:sldMkLst>
          <pc:docMk/>
          <pc:sldMk cId="2799486452" sldId="271"/>
        </pc:sldMkLst>
        <pc:spChg chg="mod">
          <ac:chgData name="Anna McKellar" userId="" providerId="" clId="Web-{DCC88B26-2309-4FA7-BE63-837C7E9B3349}" dt="2023-09-06T17:44:11.897" v="55" actId="20577"/>
          <ac:spMkLst>
            <pc:docMk/>
            <pc:sldMk cId="2799486452" sldId="271"/>
            <ac:spMk id="2" creationId="{7FDA0268-DF1F-0A23-8838-C0BB1E5C26BE}"/>
          </ac:spMkLst>
        </pc:spChg>
        <pc:spChg chg="mod">
          <ac:chgData name="Anna McKellar" userId="" providerId="" clId="Web-{DCC88B26-2309-4FA7-BE63-837C7E9B3349}" dt="2023-09-06T17:44:42.118" v="59" actId="20577"/>
          <ac:spMkLst>
            <pc:docMk/>
            <pc:sldMk cId="2799486452" sldId="271"/>
            <ac:spMk id="3" creationId="{169B4918-95D1-6F6A-44A3-7C2ED5CF942E}"/>
          </ac:spMkLst>
        </pc:spChg>
      </pc:sldChg>
      <pc:sldChg chg="addSp modSp add replId">
        <pc:chgData name="Anna McKellar" userId="" providerId="" clId="Web-{DCC88B26-2309-4FA7-BE63-837C7E9B3349}" dt="2023-09-06T17:50:12.671" v="196" actId="20577"/>
        <pc:sldMkLst>
          <pc:docMk/>
          <pc:sldMk cId="4025308475" sldId="272"/>
        </pc:sldMkLst>
        <pc:spChg chg="mod">
          <ac:chgData name="Anna McKellar" userId="" providerId="" clId="Web-{DCC88B26-2309-4FA7-BE63-837C7E9B3349}" dt="2023-09-06T17:47:43.442" v="87" actId="1076"/>
          <ac:spMkLst>
            <pc:docMk/>
            <pc:sldMk cId="4025308475" sldId="272"/>
            <ac:spMk id="3" creationId="{169B4918-95D1-6F6A-44A3-7C2ED5CF942E}"/>
          </ac:spMkLst>
        </pc:spChg>
        <pc:spChg chg="add mod">
          <ac:chgData name="Anna McKellar" userId="" providerId="" clId="Web-{DCC88B26-2309-4FA7-BE63-837C7E9B3349}" dt="2023-09-06T17:50:12.671" v="196" actId="20577"/>
          <ac:spMkLst>
            <pc:docMk/>
            <pc:sldMk cId="4025308475" sldId="272"/>
            <ac:spMk id="4" creationId="{673CE78B-C8A4-73CB-4F25-6ACE314848EA}"/>
          </ac:spMkLst>
        </pc:spChg>
      </pc:sldChg>
      <pc:sldChg chg="delSp modSp add replId">
        <pc:chgData name="Anna McKellar" userId="" providerId="" clId="Web-{DCC88B26-2309-4FA7-BE63-837C7E9B3349}" dt="2023-09-06T17:52:06.897" v="239" actId="20577"/>
        <pc:sldMkLst>
          <pc:docMk/>
          <pc:sldMk cId="2058930425" sldId="273"/>
        </pc:sldMkLst>
        <pc:spChg chg="mod">
          <ac:chgData name="Anna McKellar" userId="" providerId="" clId="Web-{DCC88B26-2309-4FA7-BE63-837C7E9B3349}" dt="2023-09-06T17:49:44.263" v="139" actId="20577"/>
          <ac:spMkLst>
            <pc:docMk/>
            <pc:sldMk cId="2058930425" sldId="273"/>
            <ac:spMk id="2" creationId="{7FDA0268-DF1F-0A23-8838-C0BB1E5C26BE}"/>
          </ac:spMkLst>
        </pc:spChg>
        <pc:spChg chg="del">
          <ac:chgData name="Anna McKellar" userId="" providerId="" clId="Web-{DCC88B26-2309-4FA7-BE63-837C7E9B3349}" dt="2023-09-06T17:49:24.027" v="112"/>
          <ac:spMkLst>
            <pc:docMk/>
            <pc:sldMk cId="2058930425" sldId="273"/>
            <ac:spMk id="3" creationId="{169B4918-95D1-6F6A-44A3-7C2ED5CF942E}"/>
          </ac:spMkLst>
        </pc:spChg>
        <pc:spChg chg="mod">
          <ac:chgData name="Anna McKellar" userId="" providerId="" clId="Web-{DCC88B26-2309-4FA7-BE63-837C7E9B3349}" dt="2023-09-06T17:52:06.897" v="239" actId="20577"/>
          <ac:spMkLst>
            <pc:docMk/>
            <pc:sldMk cId="2058930425" sldId="273"/>
            <ac:spMk id="4" creationId="{673CE78B-C8A4-73CB-4F25-6ACE314848EA}"/>
          </ac:spMkLst>
        </pc:spChg>
      </pc:sldChg>
      <pc:sldChg chg="modSp add replId">
        <pc:chgData name="Anna McKellar" userId="" providerId="" clId="Web-{DCC88B26-2309-4FA7-BE63-837C7E9B3349}" dt="2023-09-06T17:55:12.659" v="287" actId="20577"/>
        <pc:sldMkLst>
          <pc:docMk/>
          <pc:sldMk cId="2108958501" sldId="274"/>
        </pc:sldMkLst>
        <pc:spChg chg="mod">
          <ac:chgData name="Anna McKellar" userId="" providerId="" clId="Web-{DCC88B26-2309-4FA7-BE63-837C7E9B3349}" dt="2023-09-06T17:53:17.058" v="251" actId="20577"/>
          <ac:spMkLst>
            <pc:docMk/>
            <pc:sldMk cId="2108958501" sldId="274"/>
            <ac:spMk id="2" creationId="{7FDA0268-DF1F-0A23-8838-C0BB1E5C26BE}"/>
          </ac:spMkLst>
        </pc:spChg>
        <pc:spChg chg="mod">
          <ac:chgData name="Anna McKellar" userId="" providerId="" clId="Web-{DCC88B26-2309-4FA7-BE63-837C7E9B3349}" dt="2023-09-06T17:55:12.659" v="287" actId="20577"/>
          <ac:spMkLst>
            <pc:docMk/>
            <pc:sldMk cId="2108958501" sldId="274"/>
            <ac:spMk id="4" creationId="{673CE78B-C8A4-73CB-4F25-6ACE314848EA}"/>
          </ac:spMkLst>
        </pc:spChg>
      </pc:sldChg>
      <pc:sldChg chg="modSp add replId">
        <pc:chgData name="Anna McKellar" userId="" providerId="" clId="Web-{DCC88B26-2309-4FA7-BE63-837C7E9B3349}" dt="2023-09-06T17:56:23.211" v="315" actId="20577"/>
        <pc:sldMkLst>
          <pc:docMk/>
          <pc:sldMk cId="3990259519" sldId="275"/>
        </pc:sldMkLst>
        <pc:spChg chg="mod">
          <ac:chgData name="Anna McKellar" userId="" providerId="" clId="Web-{DCC88B26-2309-4FA7-BE63-837C7E9B3349}" dt="2023-09-06T17:56:11.663" v="313" actId="20577"/>
          <ac:spMkLst>
            <pc:docMk/>
            <pc:sldMk cId="3990259519" sldId="275"/>
            <ac:spMk id="2" creationId="{7FDA0268-DF1F-0A23-8838-C0BB1E5C26BE}"/>
          </ac:spMkLst>
        </pc:spChg>
        <pc:spChg chg="mod">
          <ac:chgData name="Anna McKellar" userId="" providerId="" clId="Web-{DCC88B26-2309-4FA7-BE63-837C7E9B3349}" dt="2023-09-06T17:56:23.211" v="315" actId="20577"/>
          <ac:spMkLst>
            <pc:docMk/>
            <pc:sldMk cId="3990259519" sldId="275"/>
            <ac:spMk id="4" creationId="{673CE78B-C8A4-73CB-4F25-6ACE314848EA}"/>
          </ac:spMkLst>
        </pc:spChg>
      </pc:sldChg>
      <pc:sldChg chg="modSp add replId">
        <pc:chgData name="Anna McKellar" userId="" providerId="" clId="Web-{DCC88B26-2309-4FA7-BE63-837C7E9B3349}" dt="2023-09-06T17:57:38.059" v="354" actId="20577"/>
        <pc:sldMkLst>
          <pc:docMk/>
          <pc:sldMk cId="3284063267" sldId="276"/>
        </pc:sldMkLst>
        <pc:spChg chg="mod">
          <ac:chgData name="Anna McKellar" userId="" providerId="" clId="Web-{DCC88B26-2309-4FA7-BE63-837C7E9B3349}" dt="2023-09-06T17:57:01.697" v="346" actId="20577"/>
          <ac:spMkLst>
            <pc:docMk/>
            <pc:sldMk cId="3284063267" sldId="276"/>
            <ac:spMk id="2" creationId="{7FDA0268-DF1F-0A23-8838-C0BB1E5C26BE}"/>
          </ac:spMkLst>
        </pc:spChg>
        <pc:spChg chg="mod">
          <ac:chgData name="Anna McKellar" userId="" providerId="" clId="Web-{DCC88B26-2309-4FA7-BE63-837C7E9B3349}" dt="2023-09-06T17:57:38.059" v="354" actId="20577"/>
          <ac:spMkLst>
            <pc:docMk/>
            <pc:sldMk cId="3284063267" sldId="276"/>
            <ac:spMk id="4" creationId="{673CE78B-C8A4-73CB-4F25-6ACE314848EA}"/>
          </ac:spMkLst>
        </pc:spChg>
      </pc:sldChg>
    </pc:docChg>
  </pc:docChgLst>
  <pc:docChgLst>
    <pc:chgData name="Anna Novak" clId="Web-{7C96A17E-B1B9-4A9E-B7BD-11CDB1D7E346}"/>
    <pc:docChg chg="modSld">
      <pc:chgData name="Anna Novak" userId="" providerId="" clId="Web-{7C96A17E-B1B9-4A9E-B7BD-11CDB1D7E346}" dt="2023-09-07T15:41:52.342" v="105" actId="20577"/>
      <pc:docMkLst>
        <pc:docMk/>
      </pc:docMkLst>
      <pc:sldChg chg="delSp modSp">
        <pc:chgData name="Anna Novak" userId="" providerId="" clId="Web-{7C96A17E-B1B9-4A9E-B7BD-11CDB1D7E346}" dt="2023-09-07T13:50:18.573" v="32" actId="1076"/>
        <pc:sldMkLst>
          <pc:docMk/>
          <pc:sldMk cId="2911023680" sldId="257"/>
        </pc:sldMkLst>
        <pc:spChg chg="mod">
          <ac:chgData name="Anna Novak" userId="" providerId="" clId="Web-{7C96A17E-B1B9-4A9E-B7BD-11CDB1D7E346}" dt="2023-09-07T13:50:07.807" v="31" actId="1076"/>
          <ac:spMkLst>
            <pc:docMk/>
            <pc:sldMk cId="2911023680" sldId="257"/>
            <ac:spMk id="10" creationId="{E64ED9C9-074C-D530-3831-3F42697D1E2D}"/>
          </ac:spMkLst>
        </pc:spChg>
        <pc:picChg chg="mod">
          <ac:chgData name="Anna Novak" userId="" providerId="" clId="Web-{7C96A17E-B1B9-4A9E-B7BD-11CDB1D7E346}" dt="2023-09-07T13:50:18.573" v="32" actId="1076"/>
          <ac:picMkLst>
            <pc:docMk/>
            <pc:sldMk cId="2911023680" sldId="257"/>
            <ac:picMk id="3" creationId="{65910E2C-8F1A-49B6-5C7D-B5B2F1BEED3E}"/>
          </ac:picMkLst>
        </pc:picChg>
        <pc:picChg chg="mod">
          <ac:chgData name="Anna Novak" userId="" providerId="" clId="Web-{7C96A17E-B1B9-4A9E-B7BD-11CDB1D7E346}" dt="2023-09-07T13:49:42.494" v="27" actId="1076"/>
          <ac:picMkLst>
            <pc:docMk/>
            <pc:sldMk cId="2911023680" sldId="257"/>
            <ac:picMk id="5" creationId="{F94DCF18-3D0B-D163-6663-0BDAB1D93D97}"/>
          </ac:picMkLst>
        </pc:picChg>
        <pc:picChg chg="mod">
          <ac:chgData name="Anna Novak" userId="" providerId="" clId="Web-{7C96A17E-B1B9-4A9E-B7BD-11CDB1D7E346}" dt="2023-09-07T13:49:46.400" v="28" actId="1076"/>
          <ac:picMkLst>
            <pc:docMk/>
            <pc:sldMk cId="2911023680" sldId="257"/>
            <ac:picMk id="6" creationId="{4FBF94DC-754D-A624-4530-4E4E7E2327D1}"/>
          </ac:picMkLst>
        </pc:picChg>
        <pc:picChg chg="mod">
          <ac:chgData name="Anna Novak" userId="" providerId="" clId="Web-{7C96A17E-B1B9-4A9E-B7BD-11CDB1D7E346}" dt="2023-09-07T13:49:53.353" v="29" actId="1076"/>
          <ac:picMkLst>
            <pc:docMk/>
            <pc:sldMk cId="2911023680" sldId="257"/>
            <ac:picMk id="7" creationId="{20D62F5F-DF14-1A66-3672-A4AC3FC9770E}"/>
          </ac:picMkLst>
        </pc:picChg>
        <pc:picChg chg="mod">
          <ac:chgData name="Anna Novak" userId="" providerId="" clId="Web-{7C96A17E-B1B9-4A9E-B7BD-11CDB1D7E346}" dt="2023-09-07T13:49:21.087" v="23" actId="1076"/>
          <ac:picMkLst>
            <pc:docMk/>
            <pc:sldMk cId="2911023680" sldId="257"/>
            <ac:picMk id="8" creationId="{35EF3099-9353-ADD9-4E43-74245AC611A9}"/>
          </ac:picMkLst>
        </pc:picChg>
        <pc:picChg chg="del">
          <ac:chgData name="Anna Novak" userId="" providerId="" clId="Web-{7C96A17E-B1B9-4A9E-B7BD-11CDB1D7E346}" dt="2023-09-07T13:47:57.600" v="0"/>
          <ac:picMkLst>
            <pc:docMk/>
            <pc:sldMk cId="2911023680" sldId="257"/>
            <ac:picMk id="11" creationId="{8F6439FD-7961-908B-66DD-7FF40D149E88}"/>
          </ac:picMkLst>
        </pc:picChg>
      </pc:sldChg>
      <pc:sldChg chg="modSp">
        <pc:chgData name="Anna Novak" userId="" providerId="" clId="Web-{7C96A17E-B1B9-4A9E-B7BD-11CDB1D7E346}" dt="2023-09-07T13:52:42.358" v="42" actId="1076"/>
        <pc:sldMkLst>
          <pc:docMk/>
          <pc:sldMk cId="1922225575" sldId="258"/>
        </pc:sldMkLst>
        <pc:spChg chg="mod">
          <ac:chgData name="Anna Novak" userId="" providerId="" clId="Web-{7C96A17E-B1B9-4A9E-B7BD-11CDB1D7E346}" dt="2023-09-07T13:52:42.358" v="42" actId="1076"/>
          <ac:spMkLst>
            <pc:docMk/>
            <pc:sldMk cId="1922225575" sldId="258"/>
            <ac:spMk id="2" creationId="{7FDA0268-DF1F-0A23-8838-C0BB1E5C26BE}"/>
          </ac:spMkLst>
        </pc:spChg>
      </pc:sldChg>
      <pc:sldChg chg="modSp">
        <pc:chgData name="Anna Novak" userId="" providerId="" clId="Web-{7C96A17E-B1B9-4A9E-B7BD-11CDB1D7E346}" dt="2023-09-07T13:53:19.640" v="45" actId="20577"/>
        <pc:sldMkLst>
          <pc:docMk/>
          <pc:sldMk cId="1589416296" sldId="265"/>
        </pc:sldMkLst>
        <pc:spChg chg="mod">
          <ac:chgData name="Anna Novak" userId="" providerId="" clId="Web-{7C96A17E-B1B9-4A9E-B7BD-11CDB1D7E346}" dt="2023-09-07T13:53:19.640" v="45" actId="20577"/>
          <ac:spMkLst>
            <pc:docMk/>
            <pc:sldMk cId="1589416296" sldId="265"/>
            <ac:spMk id="3" creationId="{169B4918-95D1-6F6A-44A3-7C2ED5CF942E}"/>
          </ac:spMkLst>
        </pc:spChg>
      </pc:sldChg>
      <pc:sldChg chg="modSp modCm">
        <pc:chgData name="Anna Novak" userId="" providerId="" clId="Web-{7C96A17E-B1B9-4A9E-B7BD-11CDB1D7E346}" dt="2023-09-07T15:41:17.075" v="94" actId="20577"/>
        <pc:sldMkLst>
          <pc:docMk/>
          <pc:sldMk cId="1806966801" sldId="278"/>
        </pc:sldMkLst>
        <pc:spChg chg="mod">
          <ac:chgData name="Anna Novak" userId="" providerId="" clId="Web-{7C96A17E-B1B9-4A9E-B7BD-11CDB1D7E346}" dt="2023-09-07T15:41:17.075" v="94" actId="20577"/>
          <ac:spMkLst>
            <pc:docMk/>
            <pc:sldMk cId="1806966801" sldId="278"/>
            <ac:spMk id="4" creationId="{673CE78B-C8A4-73CB-4F25-6ACE31484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na Novak" userId="" providerId="" clId="Web-{7C96A17E-B1B9-4A9E-B7BD-11CDB1D7E346}" dt="2023-09-07T15:41:12.574" v="93" actId="20577"/>
              <pc2:cmMkLst xmlns:pc2="http://schemas.microsoft.com/office/powerpoint/2019/9/main/command">
                <pc:docMk/>
                <pc:sldMk cId="1806966801" sldId="278"/>
                <pc2:cmMk id="{E1D3191A-9209-4F98-AF4A-373B69DF8C1D}"/>
              </pc2:cmMkLst>
            </pc226:cmChg>
          </p:ext>
        </pc:extLst>
      </pc:sldChg>
      <pc:sldChg chg="modSp">
        <pc:chgData name="Anna Novak" userId="" providerId="" clId="Web-{7C96A17E-B1B9-4A9E-B7BD-11CDB1D7E346}" dt="2023-09-07T15:41:52.342" v="105" actId="20577"/>
        <pc:sldMkLst>
          <pc:docMk/>
          <pc:sldMk cId="2289608883" sldId="280"/>
        </pc:sldMkLst>
        <pc:spChg chg="mod">
          <ac:chgData name="Anna Novak" userId="" providerId="" clId="Web-{7C96A17E-B1B9-4A9E-B7BD-11CDB1D7E346}" dt="2023-09-07T15:41:44.138" v="99" actId="20577"/>
          <ac:spMkLst>
            <pc:docMk/>
            <pc:sldMk cId="2289608883" sldId="280"/>
            <ac:spMk id="2" creationId="{7FDA0268-DF1F-0A23-8838-C0BB1E5C26BE}"/>
          </ac:spMkLst>
        </pc:spChg>
        <pc:spChg chg="mod">
          <ac:chgData name="Anna Novak" userId="" providerId="" clId="Web-{7C96A17E-B1B9-4A9E-B7BD-11CDB1D7E346}" dt="2023-09-07T15:41:52.342" v="105" actId="20577"/>
          <ac:spMkLst>
            <pc:docMk/>
            <pc:sldMk cId="2289608883" sldId="280"/>
            <ac:spMk id="4" creationId="{673CE78B-C8A4-73CB-4F25-6ACE314848EA}"/>
          </ac:spMkLst>
        </pc:spChg>
      </pc:sldChg>
    </pc:docChg>
  </pc:docChgLst>
  <pc:docChgLst>
    <pc:chgData name="Anna McKellar" clId="Web-{EBC51213-06DF-4B50-BABB-D3E42F5B2D59}"/>
    <pc:docChg chg="modSld">
      <pc:chgData name="Anna McKellar" userId="" providerId="" clId="Web-{EBC51213-06DF-4B50-BABB-D3E42F5B2D59}" dt="2023-09-06T21:18:37.461" v="474" actId="20577"/>
      <pc:docMkLst>
        <pc:docMk/>
      </pc:docMkLst>
      <pc:sldChg chg="addSp modSp">
        <pc:chgData name="Anna McKellar" userId="" providerId="" clId="Web-{EBC51213-06DF-4B50-BABB-D3E42F5B2D59}" dt="2023-09-06T19:43:55.102" v="54" actId="20577"/>
        <pc:sldMkLst>
          <pc:docMk/>
          <pc:sldMk cId="2911023680" sldId="257"/>
        </pc:sldMkLst>
        <pc:spChg chg="mod">
          <ac:chgData name="Anna McKellar" userId="" providerId="" clId="Web-{EBC51213-06DF-4B50-BABB-D3E42F5B2D59}" dt="2023-09-06T19:43:55.102" v="54" actId="20577"/>
          <ac:spMkLst>
            <pc:docMk/>
            <pc:sldMk cId="2911023680" sldId="257"/>
            <ac:spMk id="2" creationId="{7FDA0268-DF1F-0A23-8838-C0BB1E5C26BE}"/>
          </ac:spMkLst>
        </pc:spChg>
        <pc:spChg chg="add">
          <ac:chgData name="Anna McKellar" userId="" providerId="" clId="Web-{EBC51213-06DF-4B50-BABB-D3E42F5B2D59}" dt="2023-09-06T18:35:36.657" v="0"/>
          <ac:spMkLst>
            <pc:docMk/>
            <pc:sldMk cId="2911023680" sldId="257"/>
            <ac:spMk id="10" creationId="{E64ED9C9-074C-D530-3831-3F42697D1E2D}"/>
          </ac:spMkLst>
        </pc:spChg>
        <pc:spChg chg="add ord">
          <ac:chgData name="Anna McKellar" userId="" providerId="" clId="Web-{EBC51213-06DF-4B50-BABB-D3E42F5B2D59}" dt="2023-09-06T19:43:41.695" v="52"/>
          <ac:spMkLst>
            <pc:docMk/>
            <pc:sldMk cId="2911023680" sldId="257"/>
            <ac:spMk id="13" creationId="{0428C7F8-EFEE-0DCA-720C-63DFFD8AE6F4}"/>
          </ac:spMkLst>
        </pc:sp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3" creationId="{65910E2C-8F1A-49B6-5C7D-B5B2F1BEED3E}"/>
          </ac:picMkLst>
        </pc:pic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4" creationId="{820318C5-8F09-FC27-72B6-D838E3D27AD9}"/>
          </ac:picMkLst>
        </pc:pic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5" creationId="{F94DCF18-3D0B-D163-6663-0BDAB1D93D97}"/>
          </ac:picMkLst>
        </pc:pic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6" creationId="{4FBF94DC-754D-A624-4530-4E4E7E2327D1}"/>
          </ac:picMkLst>
        </pc:pic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7" creationId="{20D62F5F-DF14-1A66-3672-A4AC3FC9770E}"/>
          </ac:picMkLst>
        </pc:picChg>
        <pc:picChg chg="add">
          <ac:chgData name="Anna McKellar" userId="" providerId="" clId="Web-{EBC51213-06DF-4B50-BABB-D3E42F5B2D59}" dt="2023-09-06T18:35:36.657" v="0"/>
          <ac:picMkLst>
            <pc:docMk/>
            <pc:sldMk cId="2911023680" sldId="257"/>
            <ac:picMk id="8" creationId="{35EF3099-9353-ADD9-4E43-74245AC611A9}"/>
          </ac:picMkLst>
        </pc:picChg>
        <pc:picChg chg="add mod">
          <ac:chgData name="Anna McKellar" userId="" providerId="" clId="Web-{EBC51213-06DF-4B50-BABB-D3E42F5B2D59}" dt="2023-09-06T18:37:53.052" v="4" actId="1076"/>
          <ac:picMkLst>
            <pc:docMk/>
            <pc:sldMk cId="2911023680" sldId="257"/>
            <ac:picMk id="11" creationId="{8F6439FD-7961-908B-66DD-7FF40D149E88}"/>
          </ac:picMkLst>
        </pc:picChg>
      </pc:sldChg>
      <pc:sldChg chg="addSp delSp modSp mod modShow">
        <pc:chgData name="Anna McKellar" userId="" providerId="" clId="Web-{EBC51213-06DF-4B50-BABB-D3E42F5B2D59}" dt="2023-09-06T21:06:00.494" v="280" actId="20577"/>
        <pc:sldMkLst>
          <pc:docMk/>
          <pc:sldMk cId="1922225575" sldId="258"/>
        </pc:sldMkLst>
        <pc:spChg chg="mod">
          <ac:chgData name="Anna McKellar" userId="" providerId="" clId="Web-{EBC51213-06DF-4B50-BABB-D3E42F5B2D59}" dt="2023-09-06T19:40:33.861" v="34" actId="20577"/>
          <ac:spMkLst>
            <pc:docMk/>
            <pc:sldMk cId="1922225575" sldId="258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6:00.494" v="280" actId="20577"/>
          <ac:spMkLst>
            <pc:docMk/>
            <pc:sldMk cId="1922225575" sldId="258"/>
            <ac:spMk id="3" creationId="{169B4918-95D1-6F6A-44A3-7C2ED5CF942E}"/>
          </ac:spMkLst>
        </pc:spChg>
        <pc:spChg chg="add mod ord">
          <ac:chgData name="Anna McKellar" userId="" providerId="" clId="Web-{EBC51213-06DF-4B50-BABB-D3E42F5B2D59}" dt="2023-09-06T19:39:21.795" v="27" actId="14100"/>
          <ac:spMkLst>
            <pc:docMk/>
            <pc:sldMk cId="1922225575" sldId="258"/>
            <ac:spMk id="6" creationId="{BBED9D2C-3B37-FCBD-3CE6-2F414E340857}"/>
          </ac:spMkLst>
        </pc:spChg>
        <pc:picChg chg="add del">
          <ac:chgData name="Anna McKellar" userId="" providerId="" clId="Web-{EBC51213-06DF-4B50-BABB-D3E42F5B2D59}" dt="2023-09-06T19:36:34.414" v="16"/>
          <ac:picMkLst>
            <pc:docMk/>
            <pc:sldMk cId="1922225575" sldId="258"/>
            <ac:picMk id="5" creationId="{199BF859-DA49-03ED-AE4B-4DF10C8F4C12}"/>
          </ac:picMkLst>
        </pc:picChg>
        <pc:picChg chg="add mod">
          <ac:chgData name="Anna McKellar" userId="" providerId="" clId="Web-{EBC51213-06DF-4B50-BABB-D3E42F5B2D59}" dt="2023-09-06T21:05:28.618" v="272"/>
          <ac:picMkLst>
            <pc:docMk/>
            <pc:sldMk cId="1922225575" sldId="258"/>
            <ac:picMk id="5" creationId="{2DDEB9AE-896F-0680-72BB-FDDFF60C9E13}"/>
          </ac:picMkLst>
        </pc:picChg>
      </pc:sldChg>
      <pc:sldChg chg="addSp modSp">
        <pc:chgData name="Anna McKellar" userId="" providerId="" clId="Web-{EBC51213-06DF-4B50-BABB-D3E42F5B2D59}" dt="2023-09-06T21:06:41.183" v="290" actId="20577"/>
        <pc:sldMkLst>
          <pc:docMk/>
          <pc:sldMk cId="4047580546" sldId="259"/>
        </pc:sldMkLst>
        <pc:spChg chg="mod">
          <ac:chgData name="Anna McKellar" userId="" providerId="" clId="Web-{EBC51213-06DF-4B50-BABB-D3E42F5B2D59}" dt="2023-09-06T19:41:03.846" v="38" actId="20577"/>
          <ac:spMkLst>
            <pc:docMk/>
            <pc:sldMk cId="4047580546" sldId="259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6:41.183" v="290" actId="20577"/>
          <ac:spMkLst>
            <pc:docMk/>
            <pc:sldMk cId="4047580546" sldId="259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19:40:48.549" v="36"/>
          <ac:spMkLst>
            <pc:docMk/>
            <pc:sldMk cId="4047580546" sldId="259"/>
            <ac:spMk id="6" creationId="{F14B22A6-E91E-1633-0F70-F4FE15C45607}"/>
          </ac:spMkLst>
        </pc:spChg>
        <pc:picChg chg="add mod">
          <ac:chgData name="Anna McKellar" userId="" providerId="" clId="Web-{EBC51213-06DF-4B50-BABB-D3E42F5B2D59}" dt="2023-09-06T20:40:08.997" v="246"/>
          <ac:picMkLst>
            <pc:docMk/>
            <pc:sldMk cId="4047580546" sldId="259"/>
            <ac:picMk id="4" creationId="{DBB27C92-FAFA-F32E-824E-422240718858}"/>
          </ac:picMkLst>
        </pc:picChg>
      </pc:sldChg>
      <pc:sldChg chg="addSp modSp">
        <pc:chgData name="Anna McKellar" userId="" providerId="" clId="Web-{EBC51213-06DF-4B50-BABB-D3E42F5B2D59}" dt="2023-09-06T21:17:31.833" v="453" actId="20577"/>
        <pc:sldMkLst>
          <pc:docMk/>
          <pc:sldMk cId="2168503764" sldId="260"/>
        </pc:sldMkLst>
        <pc:spChg chg="mod">
          <ac:chgData name="Anna McKellar" userId="" providerId="" clId="Web-{EBC51213-06DF-4B50-BABB-D3E42F5B2D59}" dt="2023-09-06T19:41:47.504" v="42" actId="20577"/>
          <ac:spMkLst>
            <pc:docMk/>
            <pc:sldMk cId="2168503764" sldId="260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7:31.833" v="453" actId="20577"/>
          <ac:spMkLst>
            <pc:docMk/>
            <pc:sldMk cId="2168503764" sldId="260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19:41:35.519" v="40"/>
          <ac:spMkLst>
            <pc:docMk/>
            <pc:sldMk cId="2168503764" sldId="260"/>
            <ac:spMk id="5" creationId="{62545632-E935-F076-02CF-D39E865E14BC}"/>
          </ac:spMkLst>
        </pc:spChg>
        <pc:picChg chg="add mod">
          <ac:chgData name="Anna McKellar" userId="" providerId="" clId="Web-{EBC51213-06DF-4B50-BABB-D3E42F5B2D59}" dt="2023-09-06T21:03:42.755" v="271"/>
          <ac:picMkLst>
            <pc:docMk/>
            <pc:sldMk cId="2168503764" sldId="260"/>
            <ac:picMk id="6" creationId="{F9257B5B-B9B2-DC1B-4D9A-610544FF2CFC}"/>
          </ac:picMkLst>
        </pc:picChg>
      </pc:sldChg>
      <pc:sldChg chg="addSp modSp">
        <pc:chgData name="Anna McKellar" userId="" providerId="" clId="Web-{EBC51213-06DF-4B50-BABB-D3E42F5B2D59}" dt="2023-09-06T21:17:53.350" v="461" actId="20577"/>
        <pc:sldMkLst>
          <pc:docMk/>
          <pc:sldMk cId="3895934089" sldId="261"/>
        </pc:sldMkLst>
        <pc:spChg chg="mod">
          <ac:chgData name="Anna McKellar" userId="" providerId="" clId="Web-{EBC51213-06DF-4B50-BABB-D3E42F5B2D59}" dt="2023-09-06T19:43:19.929" v="49" actId="20577"/>
          <ac:spMkLst>
            <pc:docMk/>
            <pc:sldMk cId="3895934089" sldId="261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7:53.350" v="461" actId="20577"/>
          <ac:spMkLst>
            <pc:docMk/>
            <pc:sldMk cId="3895934089" sldId="261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19:43:06.069" v="47"/>
          <ac:spMkLst>
            <pc:docMk/>
            <pc:sldMk cId="3895934089" sldId="261"/>
            <ac:spMk id="5" creationId="{8C00429C-1739-B7E2-B59E-77DD6733B9E3}"/>
          </ac:spMkLst>
        </pc:spChg>
        <pc:picChg chg="add mod">
          <ac:chgData name="Anna McKellar" userId="" providerId="" clId="Web-{EBC51213-06DF-4B50-BABB-D3E42F5B2D59}" dt="2023-09-06T21:00:30.575" v="270"/>
          <ac:picMkLst>
            <pc:docMk/>
            <pc:sldMk cId="3895934089" sldId="261"/>
            <ac:picMk id="6" creationId="{41FF0F3C-6C13-C533-2D4C-12CD929BA974}"/>
          </ac:picMkLst>
        </pc:picChg>
      </pc:sldChg>
      <pc:sldChg chg="addSp modSp">
        <pc:chgData name="Anna McKellar" userId="" providerId="" clId="Web-{EBC51213-06DF-4B50-BABB-D3E42F5B2D59}" dt="2023-09-06T21:18:10.038" v="467" actId="20577"/>
        <pc:sldMkLst>
          <pc:docMk/>
          <pc:sldMk cId="1256175393" sldId="262"/>
        </pc:sldMkLst>
        <pc:spChg chg="mod">
          <ac:chgData name="Anna McKellar" userId="" providerId="" clId="Web-{EBC51213-06DF-4B50-BABB-D3E42F5B2D59}" dt="2023-09-06T20:15:04.643" v="61" actId="20577"/>
          <ac:spMkLst>
            <pc:docMk/>
            <pc:sldMk cId="1256175393" sldId="262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8:10.038" v="467" actId="20577"/>
          <ac:spMkLst>
            <pc:docMk/>
            <pc:sldMk cId="1256175393" sldId="262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4:51.596" v="59"/>
          <ac:spMkLst>
            <pc:docMk/>
            <pc:sldMk cId="1256175393" sldId="262"/>
            <ac:spMk id="5" creationId="{5451827D-E131-05FA-16F1-9D6537A38E48}"/>
          </ac:spMkLst>
        </pc:spChg>
        <pc:picChg chg="add mod">
          <ac:chgData name="Anna McKellar" userId="" providerId="" clId="Web-{EBC51213-06DF-4B50-BABB-D3E42F5B2D59}" dt="2023-09-06T20:51:56.821" v="266"/>
          <ac:picMkLst>
            <pc:docMk/>
            <pc:sldMk cId="1256175393" sldId="262"/>
            <ac:picMk id="7" creationId="{A8F71631-1690-9790-F06E-4C34B05AA7E8}"/>
          </ac:picMkLst>
        </pc:picChg>
      </pc:sldChg>
      <pc:sldChg chg="addSp modSp">
        <pc:chgData name="Anna McKellar" userId="" providerId="" clId="Web-{EBC51213-06DF-4B50-BABB-D3E42F5B2D59}" dt="2023-09-06T21:07:28.748" v="295" actId="20577"/>
        <pc:sldMkLst>
          <pc:docMk/>
          <pc:sldMk cId="741779555" sldId="263"/>
        </pc:sldMkLst>
        <pc:spChg chg="mod">
          <ac:chgData name="Anna McKellar" userId="" providerId="" clId="Web-{EBC51213-06DF-4B50-BABB-D3E42F5B2D59}" dt="2023-09-06T20:15:41.426" v="68" actId="20577"/>
          <ac:spMkLst>
            <pc:docMk/>
            <pc:sldMk cId="741779555" sldId="263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7:28.748" v="295" actId="20577"/>
          <ac:spMkLst>
            <pc:docMk/>
            <pc:sldMk cId="741779555" sldId="263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5:27.113" v="65"/>
          <ac:spMkLst>
            <pc:docMk/>
            <pc:sldMk cId="741779555" sldId="263"/>
            <ac:spMk id="5" creationId="{F51B59DB-9FBE-4B3B-17DF-5FDCB6D5D6DC}"/>
          </ac:spMkLst>
        </pc:spChg>
        <pc:picChg chg="add mod">
          <ac:chgData name="Anna McKellar" userId="" providerId="" clId="Web-{EBC51213-06DF-4B50-BABB-D3E42F5B2D59}" dt="2023-09-06T20:59:48.199" v="269"/>
          <ac:picMkLst>
            <pc:docMk/>
            <pc:sldMk cId="741779555" sldId="263"/>
            <ac:picMk id="7" creationId="{60A0B576-6284-3390-2B58-A9A146DDEB8C}"/>
          </ac:picMkLst>
        </pc:picChg>
      </pc:sldChg>
      <pc:sldChg chg="addSp modSp">
        <pc:chgData name="Anna McKellar" userId="" providerId="" clId="Web-{EBC51213-06DF-4B50-BABB-D3E42F5B2D59}" dt="2023-09-06T21:07:49.811" v="300" actId="20577"/>
        <pc:sldMkLst>
          <pc:docMk/>
          <pc:sldMk cId="3118551393" sldId="264"/>
        </pc:sldMkLst>
        <pc:spChg chg="mod">
          <ac:chgData name="Anna McKellar" userId="" providerId="" clId="Web-{EBC51213-06DF-4B50-BABB-D3E42F5B2D59}" dt="2023-09-06T20:16:20.787" v="73" actId="20577"/>
          <ac:spMkLst>
            <pc:docMk/>
            <pc:sldMk cId="3118551393" sldId="264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7:49.811" v="300" actId="20577"/>
          <ac:spMkLst>
            <pc:docMk/>
            <pc:sldMk cId="3118551393" sldId="264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6:10.177" v="71"/>
          <ac:spMkLst>
            <pc:docMk/>
            <pc:sldMk cId="3118551393" sldId="264"/>
            <ac:spMk id="5" creationId="{338383AB-0DDE-9C65-FA73-C083F4AAFE79}"/>
          </ac:spMkLst>
        </pc:spChg>
        <pc:picChg chg="add mod">
          <ac:chgData name="Anna McKellar" userId="" providerId="" clId="Web-{EBC51213-06DF-4B50-BABB-D3E42F5B2D59}" dt="2023-09-06T20:44:26.257" v="259"/>
          <ac:picMkLst>
            <pc:docMk/>
            <pc:sldMk cId="3118551393" sldId="264"/>
            <ac:picMk id="7" creationId="{2E7615C8-B247-AEA2-595F-49AB81847626}"/>
          </ac:picMkLst>
        </pc:picChg>
      </pc:sldChg>
      <pc:sldChg chg="addSp modSp">
        <pc:chgData name="Anna McKellar" userId="" providerId="" clId="Web-{EBC51213-06DF-4B50-BABB-D3E42F5B2D59}" dt="2023-09-06T21:08:27.344" v="311" actId="20577"/>
        <pc:sldMkLst>
          <pc:docMk/>
          <pc:sldMk cId="1589416296" sldId="265"/>
        </pc:sldMkLst>
        <pc:spChg chg="mod">
          <ac:chgData name="Anna McKellar" userId="" providerId="" clId="Web-{EBC51213-06DF-4B50-BABB-D3E42F5B2D59}" dt="2023-09-06T20:17:09.476" v="80" actId="20577"/>
          <ac:spMkLst>
            <pc:docMk/>
            <pc:sldMk cId="1589416296" sldId="265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8:27.344" v="311" actId="20577"/>
          <ac:spMkLst>
            <pc:docMk/>
            <pc:sldMk cId="1589416296" sldId="265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6:57.616" v="78"/>
          <ac:spMkLst>
            <pc:docMk/>
            <pc:sldMk cId="1589416296" sldId="265"/>
            <ac:spMk id="5" creationId="{50835201-323A-4E80-ADD1-925649D391D7}"/>
          </ac:spMkLst>
        </pc:spChg>
      </pc:sldChg>
      <pc:sldChg chg="addSp modSp">
        <pc:chgData name="Anna McKellar" userId="" providerId="" clId="Web-{EBC51213-06DF-4B50-BABB-D3E42F5B2D59}" dt="2023-09-06T21:08:56.235" v="318" actId="20577"/>
        <pc:sldMkLst>
          <pc:docMk/>
          <pc:sldMk cId="1222584548" sldId="266"/>
        </pc:sldMkLst>
        <pc:spChg chg="mod">
          <ac:chgData name="Anna McKellar" userId="" providerId="" clId="Web-{EBC51213-06DF-4B50-BABB-D3E42F5B2D59}" dt="2023-09-06T20:17:44.399" v="84" actId="20577"/>
          <ac:spMkLst>
            <pc:docMk/>
            <pc:sldMk cId="1222584548" sldId="266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8:56.235" v="318" actId="20577"/>
          <ac:spMkLst>
            <pc:docMk/>
            <pc:sldMk cId="1222584548" sldId="266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7:33.555" v="82"/>
          <ac:spMkLst>
            <pc:docMk/>
            <pc:sldMk cId="1222584548" sldId="266"/>
            <ac:spMk id="5" creationId="{D1FF0103-0FF0-7BCF-57B5-1A3F556742DE}"/>
          </ac:spMkLst>
        </pc:spChg>
        <pc:picChg chg="add mod">
          <ac:chgData name="Anna McKellar" userId="" providerId="" clId="Web-{EBC51213-06DF-4B50-BABB-D3E42F5B2D59}" dt="2023-09-06T20:58:52.290" v="268"/>
          <ac:picMkLst>
            <pc:docMk/>
            <pc:sldMk cId="1222584548" sldId="266"/>
            <ac:picMk id="7" creationId="{9210D67A-C2FC-BD74-557A-DA21D19FBE91}"/>
          </ac:picMkLst>
        </pc:picChg>
      </pc:sldChg>
      <pc:sldChg chg="addSp modSp">
        <pc:chgData name="Anna McKellar" userId="" providerId="" clId="Web-{EBC51213-06DF-4B50-BABB-D3E42F5B2D59}" dt="2023-09-06T21:09:35.924" v="329" actId="20577"/>
        <pc:sldMkLst>
          <pc:docMk/>
          <pc:sldMk cId="1977926742" sldId="267"/>
        </pc:sldMkLst>
        <pc:spChg chg="mod">
          <ac:chgData name="Anna McKellar" userId="" providerId="" clId="Web-{EBC51213-06DF-4B50-BABB-D3E42F5B2D59}" dt="2023-09-06T20:18:30.151" v="95" actId="20577"/>
          <ac:spMkLst>
            <pc:docMk/>
            <pc:sldMk cId="1977926742" sldId="267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9:35.924" v="329" actId="20577"/>
          <ac:spMkLst>
            <pc:docMk/>
            <pc:sldMk cId="1977926742" sldId="267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8:00.353" v="87"/>
          <ac:spMkLst>
            <pc:docMk/>
            <pc:sldMk cId="1977926742" sldId="267"/>
            <ac:spMk id="5" creationId="{41BDB29A-A8B8-A4A5-E216-5088A511939C}"/>
          </ac:spMkLst>
        </pc:spChg>
      </pc:sldChg>
      <pc:sldChg chg="addSp modSp">
        <pc:chgData name="Anna McKellar" userId="" providerId="" clId="Web-{EBC51213-06DF-4B50-BABB-D3E42F5B2D59}" dt="2023-09-06T21:09:55.378" v="335" actId="20577"/>
        <pc:sldMkLst>
          <pc:docMk/>
          <pc:sldMk cId="2567466360" sldId="268"/>
        </pc:sldMkLst>
        <pc:spChg chg="mod">
          <ac:chgData name="Anna McKellar" userId="" providerId="" clId="Web-{EBC51213-06DF-4B50-BABB-D3E42F5B2D59}" dt="2023-09-06T20:18:54.808" v="99" actId="20577"/>
          <ac:spMkLst>
            <pc:docMk/>
            <pc:sldMk cId="2567466360" sldId="268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09:55.378" v="335" actId="20577"/>
          <ac:spMkLst>
            <pc:docMk/>
            <pc:sldMk cId="2567466360" sldId="268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8:39.104" v="97"/>
          <ac:spMkLst>
            <pc:docMk/>
            <pc:sldMk cId="2567466360" sldId="268"/>
            <ac:spMk id="5" creationId="{8A089EFC-945D-622B-FC68-E951C1BD7607}"/>
          </ac:spMkLst>
        </pc:spChg>
        <pc:picChg chg="add">
          <ac:chgData name="Anna McKellar" userId="" providerId="" clId="Web-{EBC51213-06DF-4B50-BABB-D3E42F5B2D59}" dt="2023-09-06T20:40:33.451" v="254"/>
          <ac:picMkLst>
            <pc:docMk/>
            <pc:sldMk cId="2567466360" sldId="268"/>
            <ac:picMk id="7" creationId="{BCE95329-2615-B4C4-27E0-17F68F1BB7CB}"/>
          </ac:picMkLst>
        </pc:picChg>
      </pc:sldChg>
      <pc:sldChg chg="addSp modSp">
        <pc:chgData name="Anna McKellar" userId="" providerId="" clId="Web-{EBC51213-06DF-4B50-BABB-D3E42F5B2D59}" dt="2023-09-06T21:10:42.661" v="347" actId="20577"/>
        <pc:sldMkLst>
          <pc:docMk/>
          <pc:sldMk cId="2210728982" sldId="269"/>
        </pc:sldMkLst>
        <pc:spChg chg="mod">
          <ac:chgData name="Anna McKellar" userId="" providerId="" clId="Web-{EBC51213-06DF-4B50-BABB-D3E42F5B2D59}" dt="2023-09-06T20:19:36.982" v="104" actId="20577"/>
          <ac:spMkLst>
            <pc:docMk/>
            <pc:sldMk cId="2210728982" sldId="269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0:42.661" v="347" actId="20577"/>
          <ac:spMkLst>
            <pc:docMk/>
            <pc:sldMk cId="2210728982" sldId="269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9:25.840" v="102"/>
          <ac:spMkLst>
            <pc:docMk/>
            <pc:sldMk cId="2210728982" sldId="269"/>
            <ac:spMk id="5" creationId="{B1DDECF2-43CD-0DC5-F831-788851E4C2F8}"/>
          </ac:spMkLst>
        </pc:spChg>
      </pc:sldChg>
      <pc:sldChg chg="addSp modSp">
        <pc:chgData name="Anna McKellar" userId="" providerId="" clId="Web-{EBC51213-06DF-4B50-BABB-D3E42F5B2D59}" dt="2023-09-06T21:11:01.693" v="350" actId="20577"/>
        <pc:sldMkLst>
          <pc:docMk/>
          <pc:sldMk cId="3045441079" sldId="270"/>
        </pc:sldMkLst>
        <pc:spChg chg="mod">
          <ac:chgData name="Anna McKellar" userId="" providerId="" clId="Web-{EBC51213-06DF-4B50-BABB-D3E42F5B2D59}" dt="2023-09-06T20:19:56.232" v="108" actId="20577"/>
          <ac:spMkLst>
            <pc:docMk/>
            <pc:sldMk cId="3045441079" sldId="270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1:01.693" v="350" actId="20577"/>
          <ac:spMkLst>
            <pc:docMk/>
            <pc:sldMk cId="3045441079" sldId="270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19:47.623" v="106"/>
          <ac:spMkLst>
            <pc:docMk/>
            <pc:sldMk cId="3045441079" sldId="270"/>
            <ac:spMk id="5" creationId="{3E2A30C2-54C0-4A5A-07F0-583406F15349}"/>
          </ac:spMkLst>
        </pc:spChg>
        <pc:picChg chg="add mod">
          <ac:chgData name="Anna McKellar" userId="" providerId="" clId="Web-{EBC51213-06DF-4B50-BABB-D3E42F5B2D59}" dt="2023-09-06T20:46:00.401" v="261"/>
          <ac:picMkLst>
            <pc:docMk/>
            <pc:sldMk cId="3045441079" sldId="270"/>
            <ac:picMk id="7" creationId="{ECFCA80B-BB14-05C9-6610-04C7B99B0C66}"/>
          </ac:picMkLst>
        </pc:picChg>
      </pc:sldChg>
      <pc:sldChg chg="addSp modSp">
        <pc:chgData name="Anna McKellar" userId="" providerId="" clId="Web-{EBC51213-06DF-4B50-BABB-D3E42F5B2D59}" dt="2023-09-06T21:11:09.600" v="352" actId="20577"/>
        <pc:sldMkLst>
          <pc:docMk/>
          <pc:sldMk cId="2799486452" sldId="271"/>
        </pc:sldMkLst>
        <pc:spChg chg="mod">
          <ac:chgData name="Anna McKellar" userId="" providerId="" clId="Web-{EBC51213-06DF-4B50-BABB-D3E42F5B2D59}" dt="2023-09-06T20:21:10.079" v="123" actId="20577"/>
          <ac:spMkLst>
            <pc:docMk/>
            <pc:sldMk cId="2799486452" sldId="271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1:09.600" v="352" actId="20577"/>
          <ac:spMkLst>
            <pc:docMk/>
            <pc:sldMk cId="2799486452" sldId="271"/>
            <ac:spMk id="3" creationId="{169B4918-95D1-6F6A-44A3-7C2ED5CF942E}"/>
          </ac:spMkLst>
        </pc:spChg>
        <pc:spChg chg="add ord">
          <ac:chgData name="Anna McKellar" userId="" providerId="" clId="Web-{EBC51213-06DF-4B50-BABB-D3E42F5B2D59}" dt="2023-09-06T20:20:47.344" v="120"/>
          <ac:spMkLst>
            <pc:docMk/>
            <pc:sldMk cId="2799486452" sldId="271"/>
            <ac:spMk id="5" creationId="{F12C1171-E1FB-80CE-9F1C-FB65D29C95C7}"/>
          </ac:spMkLst>
        </pc:spChg>
        <pc:picChg chg="add mod">
          <ac:chgData name="Anna McKellar" userId="" providerId="" clId="Web-{EBC51213-06DF-4B50-BABB-D3E42F5B2D59}" dt="2023-09-06T20:47:22.092" v="264"/>
          <ac:picMkLst>
            <pc:docMk/>
            <pc:sldMk cId="2799486452" sldId="271"/>
            <ac:picMk id="7" creationId="{F33CD189-B171-3B32-8FC8-5EF8643A2931}"/>
          </ac:picMkLst>
        </pc:picChg>
      </pc:sldChg>
      <pc:sldChg chg="addSp modSp">
        <pc:chgData name="Anna McKellar" userId="" providerId="" clId="Web-{EBC51213-06DF-4B50-BABB-D3E42F5B2D59}" dt="2023-09-06T21:11:44.070" v="364" actId="20577"/>
        <pc:sldMkLst>
          <pc:docMk/>
          <pc:sldMk cId="4025308475" sldId="272"/>
        </pc:sldMkLst>
        <pc:spChg chg="mod">
          <ac:chgData name="Anna McKellar" userId="" providerId="" clId="Web-{EBC51213-06DF-4B50-BABB-D3E42F5B2D59}" dt="2023-09-06T20:21:54.815" v="130" actId="20577"/>
          <ac:spMkLst>
            <pc:docMk/>
            <pc:sldMk cId="4025308475" sldId="272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1:44.070" v="364" actId="20577"/>
          <ac:spMkLst>
            <pc:docMk/>
            <pc:sldMk cId="4025308475" sldId="272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1:32.642" v="127"/>
          <ac:spMkLst>
            <pc:docMk/>
            <pc:sldMk cId="4025308475" sldId="272"/>
            <ac:spMk id="6" creationId="{7F83543E-5D3A-8CDD-11CE-C36E444EA830}"/>
          </ac:spMkLst>
        </pc:spChg>
      </pc:sldChg>
      <pc:sldChg chg="addSp modSp">
        <pc:chgData name="Anna McKellar" userId="" providerId="" clId="Web-{EBC51213-06DF-4B50-BABB-D3E42F5B2D59}" dt="2023-09-06T21:12:50.151" v="373" actId="20577"/>
        <pc:sldMkLst>
          <pc:docMk/>
          <pc:sldMk cId="2058930425" sldId="273"/>
        </pc:sldMkLst>
        <pc:spChg chg="mod">
          <ac:chgData name="Anna McKellar" userId="" providerId="" clId="Web-{EBC51213-06DF-4B50-BABB-D3E42F5B2D59}" dt="2023-09-06T20:22:21.425" v="135" actId="20577"/>
          <ac:spMkLst>
            <pc:docMk/>
            <pc:sldMk cId="2058930425" sldId="273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2:50.151" v="373" actId="20577"/>
          <ac:spMkLst>
            <pc:docMk/>
            <pc:sldMk cId="2058930425" sldId="273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2:05.925" v="132"/>
          <ac:spMkLst>
            <pc:docMk/>
            <pc:sldMk cId="2058930425" sldId="273"/>
            <ac:spMk id="5" creationId="{DF3931B0-C321-9CD1-9ABA-C62425E694E0}"/>
          </ac:spMkLst>
        </pc:spChg>
      </pc:sldChg>
      <pc:sldChg chg="addSp modSp">
        <pc:chgData name="Anna McKellar" userId="" providerId="" clId="Web-{EBC51213-06DF-4B50-BABB-D3E42F5B2D59}" dt="2023-09-06T20:24:28.696" v="158" actId="20577"/>
        <pc:sldMkLst>
          <pc:docMk/>
          <pc:sldMk cId="2108958501" sldId="274"/>
        </pc:sldMkLst>
        <pc:spChg chg="mod ord">
          <ac:chgData name="Anna McKellar" userId="" providerId="" clId="Web-{EBC51213-06DF-4B50-BABB-D3E42F5B2D59}" dt="2023-09-06T20:23:50.632" v="148" actId="20577"/>
          <ac:spMkLst>
            <pc:docMk/>
            <pc:sldMk cId="2108958501" sldId="274"/>
            <ac:spMk id="2" creationId="{7FDA0268-DF1F-0A23-8838-C0BB1E5C26BE}"/>
          </ac:spMkLst>
        </pc:spChg>
        <pc:spChg chg="mod ord">
          <ac:chgData name="Anna McKellar" userId="" providerId="" clId="Web-{EBC51213-06DF-4B50-BABB-D3E42F5B2D59}" dt="2023-09-06T20:24:28.696" v="158" actId="20577"/>
          <ac:spMkLst>
            <pc:docMk/>
            <pc:sldMk cId="2108958501" sldId="274"/>
            <ac:spMk id="4" creationId="{673CE78B-C8A4-73CB-4F25-6ACE314848EA}"/>
          </ac:spMkLst>
        </pc:spChg>
        <pc:spChg chg="add">
          <ac:chgData name="Anna McKellar" userId="" providerId="" clId="Web-{EBC51213-06DF-4B50-BABB-D3E42F5B2D59}" dt="2023-09-06T20:23:22.912" v="144"/>
          <ac:spMkLst>
            <pc:docMk/>
            <pc:sldMk cId="2108958501" sldId="274"/>
            <ac:spMk id="5" creationId="{DED20AFC-7024-71A9-2B4B-80321A35D8D7}"/>
          </ac:spMkLst>
        </pc:spChg>
      </pc:sldChg>
      <pc:sldChg chg="addSp modSp">
        <pc:chgData name="Anna McKellar" userId="" providerId="" clId="Web-{EBC51213-06DF-4B50-BABB-D3E42F5B2D59}" dt="2023-09-06T21:13:57.591" v="389" actId="20577"/>
        <pc:sldMkLst>
          <pc:docMk/>
          <pc:sldMk cId="3990259519" sldId="275"/>
        </pc:sldMkLst>
        <pc:spChg chg="mod">
          <ac:chgData name="Anna McKellar" userId="" providerId="" clId="Web-{EBC51213-06DF-4B50-BABB-D3E42F5B2D59}" dt="2023-09-06T20:25:30.120" v="178" actId="20577"/>
          <ac:spMkLst>
            <pc:docMk/>
            <pc:sldMk cId="3990259519" sldId="275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3:57.591" v="389" actId="20577"/>
          <ac:spMkLst>
            <pc:docMk/>
            <pc:sldMk cId="3990259519" sldId="275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5:00.775" v="170"/>
          <ac:spMkLst>
            <pc:docMk/>
            <pc:sldMk cId="3990259519" sldId="275"/>
            <ac:spMk id="5" creationId="{51A77E32-9A29-D83E-CE25-D68A70578CC0}"/>
          </ac:spMkLst>
        </pc:spChg>
      </pc:sldChg>
      <pc:sldChg chg="addSp modSp">
        <pc:chgData name="Anna McKellar" userId="" providerId="" clId="Web-{EBC51213-06DF-4B50-BABB-D3E42F5B2D59}" dt="2023-09-06T21:14:22.045" v="398" actId="20577"/>
        <pc:sldMkLst>
          <pc:docMk/>
          <pc:sldMk cId="3284063267" sldId="276"/>
        </pc:sldMkLst>
        <pc:spChg chg="mod">
          <ac:chgData name="Anna McKellar" userId="" providerId="" clId="Web-{EBC51213-06DF-4B50-BABB-D3E42F5B2D59}" dt="2023-09-06T20:26:35.607" v="194" actId="20577"/>
          <ac:spMkLst>
            <pc:docMk/>
            <pc:sldMk cId="3284063267" sldId="276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4:22.045" v="398" actId="20577"/>
          <ac:spMkLst>
            <pc:docMk/>
            <pc:sldMk cId="3284063267" sldId="276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5:54.199" v="180"/>
          <ac:spMkLst>
            <pc:docMk/>
            <pc:sldMk cId="3284063267" sldId="276"/>
            <ac:spMk id="5" creationId="{7DA904C4-BCA8-7646-AC23-A17089A57C75}"/>
          </ac:spMkLst>
        </pc:spChg>
      </pc:sldChg>
      <pc:sldChg chg="addSp delSp modSp">
        <pc:chgData name="Anna McKellar" userId="" providerId="" clId="Web-{EBC51213-06DF-4B50-BABB-D3E42F5B2D59}" dt="2023-09-06T21:15:16.672" v="415" actId="20577"/>
        <pc:sldMkLst>
          <pc:docMk/>
          <pc:sldMk cId="1763384315" sldId="277"/>
        </pc:sldMkLst>
        <pc:spChg chg="mod">
          <ac:chgData name="Anna McKellar" userId="" providerId="" clId="Web-{EBC51213-06DF-4B50-BABB-D3E42F5B2D59}" dt="2023-09-06T20:28:14.470" v="220" actId="20577"/>
          <ac:spMkLst>
            <pc:docMk/>
            <pc:sldMk cId="1763384315" sldId="277"/>
            <ac:spMk id="2" creationId="{7FDA0268-DF1F-0A23-8838-C0BB1E5C26BE}"/>
          </ac:spMkLst>
        </pc:spChg>
        <pc:spChg chg="add del mod">
          <ac:chgData name="Anna McKellar" userId="" providerId="" clId="Web-{EBC51213-06DF-4B50-BABB-D3E42F5B2D59}" dt="2023-09-06T20:27:44.313" v="212"/>
          <ac:spMkLst>
            <pc:docMk/>
            <pc:sldMk cId="1763384315" sldId="277"/>
            <ac:spMk id="3" creationId="{D5290A8E-D66B-C006-A535-D13ADCC606EF}"/>
          </ac:spMkLst>
        </pc:spChg>
        <pc:spChg chg="mod">
          <ac:chgData name="Anna McKellar" userId="" providerId="" clId="Web-{EBC51213-06DF-4B50-BABB-D3E42F5B2D59}" dt="2023-09-06T21:15:16.672" v="415" actId="20577"/>
          <ac:spMkLst>
            <pc:docMk/>
            <pc:sldMk cId="1763384315" sldId="277"/>
            <ac:spMk id="4" creationId="{673CE78B-C8A4-73CB-4F25-6ACE314848EA}"/>
          </ac:spMkLst>
        </pc:spChg>
        <pc:spChg chg="add del mod">
          <ac:chgData name="Anna McKellar" userId="" providerId="" clId="Web-{EBC51213-06DF-4B50-BABB-D3E42F5B2D59}" dt="2023-09-06T20:27:52.516" v="216"/>
          <ac:spMkLst>
            <pc:docMk/>
            <pc:sldMk cId="1763384315" sldId="277"/>
            <ac:spMk id="5" creationId="{02A3A0BA-AB47-D330-3AD0-D00596C1B476}"/>
          </ac:spMkLst>
        </pc:spChg>
        <pc:spChg chg="add ord">
          <ac:chgData name="Anna McKellar" userId="" providerId="" clId="Web-{EBC51213-06DF-4B50-BABB-D3E42F5B2D59}" dt="2023-09-06T20:28:01.704" v="218"/>
          <ac:spMkLst>
            <pc:docMk/>
            <pc:sldMk cId="1763384315" sldId="277"/>
            <ac:spMk id="7" creationId="{44F08D9F-2178-7221-5121-4DB18655CF2F}"/>
          </ac:spMkLst>
        </pc:spChg>
      </pc:sldChg>
      <pc:sldChg chg="addSp modSp">
        <pc:chgData name="Anna McKellar" userId="" providerId="" clId="Web-{EBC51213-06DF-4B50-BABB-D3E42F5B2D59}" dt="2023-09-06T21:15:55.298" v="428" actId="20577"/>
        <pc:sldMkLst>
          <pc:docMk/>
          <pc:sldMk cId="1806966801" sldId="278"/>
        </pc:sldMkLst>
        <pc:spChg chg="mod">
          <ac:chgData name="Anna McKellar" userId="" providerId="" clId="Web-{EBC51213-06DF-4B50-BABB-D3E42F5B2D59}" dt="2023-09-06T20:28:36.987" v="224" actId="20577"/>
          <ac:spMkLst>
            <pc:docMk/>
            <pc:sldMk cId="1806966801" sldId="278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5:55.298" v="428" actId="20577"/>
          <ac:spMkLst>
            <pc:docMk/>
            <pc:sldMk cId="1806966801" sldId="278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8:25.736" v="222"/>
          <ac:spMkLst>
            <pc:docMk/>
            <pc:sldMk cId="1806966801" sldId="278"/>
            <ac:spMk id="5" creationId="{ED835DF7-DD03-C4DA-A370-2D22C51FE23D}"/>
          </ac:spMkLst>
        </pc:spChg>
      </pc:sldChg>
      <pc:sldChg chg="addSp modSp">
        <pc:chgData name="Anna McKellar" userId="" providerId="" clId="Web-{EBC51213-06DF-4B50-BABB-D3E42F5B2D59}" dt="2023-09-06T21:18:37.461" v="474" actId="20577"/>
        <pc:sldMkLst>
          <pc:docMk/>
          <pc:sldMk cId="1970995059" sldId="279"/>
        </pc:sldMkLst>
        <pc:spChg chg="mod">
          <ac:chgData name="Anna McKellar" userId="" providerId="" clId="Web-{EBC51213-06DF-4B50-BABB-D3E42F5B2D59}" dt="2023-09-06T20:28:55.190" v="228" actId="20577"/>
          <ac:spMkLst>
            <pc:docMk/>
            <pc:sldMk cId="1970995059" sldId="279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8:37.461" v="474" actId="20577"/>
          <ac:spMkLst>
            <pc:docMk/>
            <pc:sldMk cId="1970995059" sldId="279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8:46.440" v="226"/>
          <ac:spMkLst>
            <pc:docMk/>
            <pc:sldMk cId="1970995059" sldId="279"/>
            <ac:spMk id="5" creationId="{8AA2C1EA-729F-9DFF-283F-1625EC84A436}"/>
          </ac:spMkLst>
        </pc:spChg>
        <pc:picChg chg="add mod">
          <ac:chgData name="Anna McKellar" userId="" providerId="" clId="Web-{EBC51213-06DF-4B50-BABB-D3E42F5B2D59}" dt="2023-09-06T20:52:47.683" v="267"/>
          <ac:picMkLst>
            <pc:docMk/>
            <pc:sldMk cId="1970995059" sldId="279"/>
            <ac:picMk id="7" creationId="{B6CF27D6-5130-E5EA-4C96-C67B9FAE0D96}"/>
          </ac:picMkLst>
        </pc:picChg>
      </pc:sldChg>
      <pc:sldChg chg="addSp modSp">
        <pc:chgData name="Anna McKellar" userId="" providerId="" clId="Web-{EBC51213-06DF-4B50-BABB-D3E42F5B2D59}" dt="2023-09-06T21:16:57.988" v="445" actId="20577"/>
        <pc:sldMkLst>
          <pc:docMk/>
          <pc:sldMk cId="2289608883" sldId="280"/>
        </pc:sldMkLst>
        <pc:spChg chg="mod">
          <ac:chgData name="Anna McKellar" userId="" providerId="" clId="Web-{EBC51213-06DF-4B50-BABB-D3E42F5B2D59}" dt="2023-09-06T20:29:27.832" v="244" actId="20577"/>
          <ac:spMkLst>
            <pc:docMk/>
            <pc:sldMk cId="2289608883" sldId="280"/>
            <ac:spMk id="2" creationId="{7FDA0268-DF1F-0A23-8838-C0BB1E5C26BE}"/>
          </ac:spMkLst>
        </pc:spChg>
        <pc:spChg chg="mod">
          <ac:chgData name="Anna McKellar" userId="" providerId="" clId="Web-{EBC51213-06DF-4B50-BABB-D3E42F5B2D59}" dt="2023-09-06T21:16:57.988" v="445" actId="20577"/>
          <ac:spMkLst>
            <pc:docMk/>
            <pc:sldMk cId="2289608883" sldId="280"/>
            <ac:spMk id="4" creationId="{673CE78B-C8A4-73CB-4F25-6ACE314848EA}"/>
          </ac:spMkLst>
        </pc:spChg>
        <pc:spChg chg="add ord">
          <ac:chgData name="Anna McKellar" userId="" providerId="" clId="Web-{EBC51213-06DF-4B50-BABB-D3E42F5B2D59}" dt="2023-09-06T20:29:03.847" v="230"/>
          <ac:spMkLst>
            <pc:docMk/>
            <pc:sldMk cId="2289608883" sldId="280"/>
            <ac:spMk id="5" creationId="{BB45E217-6FE9-E04F-7331-7E7200AF0C3A}"/>
          </ac:spMkLst>
        </pc:spChg>
      </pc:sldChg>
    </pc:docChg>
  </pc:docChgLst>
  <pc:docChgLst>
    <pc:chgData name="Anna Novak" clId="Web-{7A7F9328-631F-4760-8755-442CF4F9546E}"/>
    <pc:docChg chg="addSld delSld modSld sldOrd">
      <pc:chgData name="Anna Novak" userId="" providerId="" clId="Web-{7A7F9328-631F-4760-8755-442CF4F9546E}" dt="2023-09-08T16:50:50.535" v="80" actId="1076"/>
      <pc:docMkLst>
        <pc:docMk/>
      </pc:docMkLst>
      <pc:sldChg chg="modSp">
        <pc:chgData name="Anna Novak" userId="" providerId="" clId="Web-{7A7F9328-631F-4760-8755-442CF4F9546E}" dt="2023-09-08T16:24:44.109" v="38" actId="1076"/>
        <pc:sldMkLst>
          <pc:docMk/>
          <pc:sldMk cId="2911023680" sldId="257"/>
        </pc:sldMkLst>
        <pc:spChg chg="mod">
          <ac:chgData name="Anna Novak" userId="" providerId="" clId="Web-{7A7F9328-631F-4760-8755-442CF4F9546E}" dt="2023-09-08T16:24:12.077" v="33" actId="20577"/>
          <ac:spMkLst>
            <pc:docMk/>
            <pc:sldMk cId="2911023680" sldId="257"/>
            <ac:spMk id="10" creationId="{E64ED9C9-074C-D530-3831-3F42697D1E2D}"/>
          </ac:spMkLst>
        </pc:spChg>
        <pc:picChg chg="mod">
          <ac:chgData name="Anna Novak" userId="" providerId="" clId="Web-{7A7F9328-631F-4760-8755-442CF4F9546E}" dt="2023-09-08T16:22:56.653" v="1" actId="14100"/>
          <ac:picMkLst>
            <pc:docMk/>
            <pc:sldMk cId="2911023680" sldId="257"/>
            <ac:picMk id="3" creationId="{65910E2C-8F1A-49B6-5C7D-B5B2F1BEED3E}"/>
          </ac:picMkLst>
        </pc:picChg>
        <pc:picChg chg="mod">
          <ac:chgData name="Anna Novak" userId="" providerId="" clId="Web-{7A7F9328-631F-4760-8755-442CF4F9546E}" dt="2023-09-08T16:23:01.575" v="2" actId="1076"/>
          <ac:picMkLst>
            <pc:docMk/>
            <pc:sldMk cId="2911023680" sldId="257"/>
            <ac:picMk id="5" creationId="{F94DCF18-3D0B-D163-6663-0BDAB1D93D97}"/>
          </ac:picMkLst>
        </pc:picChg>
        <pc:picChg chg="mod">
          <ac:chgData name="Anna Novak" userId="" providerId="" clId="Web-{7A7F9328-631F-4760-8755-442CF4F9546E}" dt="2023-09-08T16:24:44.109" v="38" actId="1076"/>
          <ac:picMkLst>
            <pc:docMk/>
            <pc:sldMk cId="2911023680" sldId="257"/>
            <ac:picMk id="6" creationId="{4FBF94DC-754D-A624-4530-4E4E7E2327D1}"/>
          </ac:picMkLst>
        </pc:picChg>
        <pc:picChg chg="mod">
          <ac:chgData name="Anna Novak" userId="" providerId="" clId="Web-{7A7F9328-631F-4760-8755-442CF4F9546E}" dt="2023-09-08T16:24:37.578" v="37" actId="1076"/>
          <ac:picMkLst>
            <pc:docMk/>
            <pc:sldMk cId="2911023680" sldId="257"/>
            <ac:picMk id="7" creationId="{20D62F5F-DF14-1A66-3672-A4AC3FC9770E}"/>
          </ac:picMkLst>
        </pc:picChg>
      </pc:sldChg>
      <pc:sldChg chg="modSp">
        <pc:chgData name="Anna Novak" userId="" providerId="" clId="Web-{7A7F9328-631F-4760-8755-442CF4F9546E}" dt="2023-09-08T16:24:55.641" v="39" actId="1076"/>
        <pc:sldMkLst>
          <pc:docMk/>
          <pc:sldMk cId="1922225575" sldId="258"/>
        </pc:sldMkLst>
        <pc:spChg chg="mod">
          <ac:chgData name="Anna Novak" userId="" providerId="" clId="Web-{7A7F9328-631F-4760-8755-442CF4F9546E}" dt="2023-09-08T16:24:55.641" v="39" actId="1076"/>
          <ac:spMkLst>
            <pc:docMk/>
            <pc:sldMk cId="1922225575" sldId="258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01.641" v="40" actId="1076"/>
        <pc:sldMkLst>
          <pc:docMk/>
          <pc:sldMk cId="4047580546" sldId="259"/>
        </pc:sldMkLst>
        <pc:spChg chg="mod">
          <ac:chgData name="Anna Novak" userId="" providerId="" clId="Web-{7A7F9328-631F-4760-8755-442CF4F9546E}" dt="2023-09-08T16:25:01.641" v="40" actId="1076"/>
          <ac:spMkLst>
            <pc:docMk/>
            <pc:sldMk cId="4047580546" sldId="259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11.438" v="41" actId="1076"/>
        <pc:sldMkLst>
          <pc:docMk/>
          <pc:sldMk cId="2168503764" sldId="260"/>
        </pc:sldMkLst>
        <pc:spChg chg="mod">
          <ac:chgData name="Anna Novak" userId="" providerId="" clId="Web-{7A7F9328-631F-4760-8755-442CF4F9546E}" dt="2023-09-08T16:25:11.438" v="41" actId="1076"/>
          <ac:spMkLst>
            <pc:docMk/>
            <pc:sldMk cId="2168503764" sldId="260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17.422" v="42" actId="1076"/>
        <pc:sldMkLst>
          <pc:docMk/>
          <pc:sldMk cId="3895934089" sldId="261"/>
        </pc:sldMkLst>
        <pc:spChg chg="mod">
          <ac:chgData name="Anna Novak" userId="" providerId="" clId="Web-{7A7F9328-631F-4760-8755-442CF4F9546E}" dt="2023-09-08T16:25:17.422" v="42" actId="1076"/>
          <ac:spMkLst>
            <pc:docMk/>
            <pc:sldMk cId="3895934089" sldId="261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26.423" v="43" actId="1076"/>
        <pc:sldMkLst>
          <pc:docMk/>
          <pc:sldMk cId="1256175393" sldId="262"/>
        </pc:sldMkLst>
        <pc:spChg chg="mod">
          <ac:chgData name="Anna Novak" userId="" providerId="" clId="Web-{7A7F9328-631F-4760-8755-442CF4F9546E}" dt="2023-09-08T16:25:26.423" v="43" actId="1076"/>
          <ac:spMkLst>
            <pc:docMk/>
            <pc:sldMk cId="1256175393" sldId="262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35.501" v="44" actId="1076"/>
        <pc:sldMkLst>
          <pc:docMk/>
          <pc:sldMk cId="741779555" sldId="263"/>
        </pc:sldMkLst>
        <pc:spChg chg="mod">
          <ac:chgData name="Anna Novak" userId="" providerId="" clId="Web-{7A7F9328-631F-4760-8755-442CF4F9546E}" dt="2023-09-08T16:25:35.501" v="44" actId="1076"/>
          <ac:spMkLst>
            <pc:docMk/>
            <pc:sldMk cId="741779555" sldId="263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40.517" v="45" actId="1076"/>
        <pc:sldMkLst>
          <pc:docMk/>
          <pc:sldMk cId="3118551393" sldId="264"/>
        </pc:sldMkLst>
        <pc:spChg chg="mod">
          <ac:chgData name="Anna Novak" userId="" providerId="" clId="Web-{7A7F9328-631F-4760-8755-442CF4F9546E}" dt="2023-09-08T16:25:40.517" v="45" actId="1076"/>
          <ac:spMkLst>
            <pc:docMk/>
            <pc:sldMk cId="3118551393" sldId="264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46.486" v="46" actId="1076"/>
        <pc:sldMkLst>
          <pc:docMk/>
          <pc:sldMk cId="1589416296" sldId="265"/>
        </pc:sldMkLst>
        <pc:spChg chg="mod">
          <ac:chgData name="Anna Novak" userId="" providerId="" clId="Web-{7A7F9328-631F-4760-8755-442CF4F9546E}" dt="2023-09-08T16:25:46.486" v="46" actId="1076"/>
          <ac:spMkLst>
            <pc:docMk/>
            <pc:sldMk cId="1589416296" sldId="265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5:54.470" v="47" actId="1076"/>
        <pc:sldMkLst>
          <pc:docMk/>
          <pc:sldMk cId="1222584548" sldId="266"/>
        </pc:sldMkLst>
        <pc:spChg chg="mod">
          <ac:chgData name="Anna Novak" userId="" providerId="" clId="Web-{7A7F9328-631F-4760-8755-442CF4F9546E}" dt="2023-09-08T16:25:54.470" v="47" actId="1076"/>
          <ac:spMkLst>
            <pc:docMk/>
            <pc:sldMk cId="1222584548" sldId="266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6:00.064" v="48" actId="1076"/>
        <pc:sldMkLst>
          <pc:docMk/>
          <pc:sldMk cId="1977926742" sldId="267"/>
        </pc:sldMkLst>
        <pc:spChg chg="mod">
          <ac:chgData name="Anna Novak" userId="" providerId="" clId="Web-{7A7F9328-631F-4760-8755-442CF4F9546E}" dt="2023-09-08T16:26:00.064" v="48" actId="1076"/>
          <ac:spMkLst>
            <pc:docMk/>
            <pc:sldMk cId="1977926742" sldId="267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6:47.862" v="59" actId="20577"/>
        <pc:sldMkLst>
          <pc:docMk/>
          <pc:sldMk cId="2567466360" sldId="268"/>
        </pc:sldMkLst>
        <pc:spChg chg="mod">
          <ac:chgData name="Anna Novak" userId="" providerId="" clId="Web-{7A7F9328-631F-4760-8755-442CF4F9546E}" dt="2023-09-08T16:26:47.862" v="59" actId="20577"/>
          <ac:spMkLst>
            <pc:docMk/>
            <pc:sldMk cId="2567466360" sldId="268"/>
            <ac:spMk id="3" creationId="{169B4918-95D1-6F6A-44A3-7C2ED5CF942E}"/>
          </ac:spMkLst>
        </pc:spChg>
      </pc:sldChg>
      <pc:sldChg chg="modSp">
        <pc:chgData name="Anna Novak" userId="" providerId="" clId="Web-{7A7F9328-631F-4760-8755-442CF4F9546E}" dt="2023-09-08T16:27:11.660" v="60" actId="1076"/>
        <pc:sldMkLst>
          <pc:docMk/>
          <pc:sldMk cId="3990259519" sldId="275"/>
        </pc:sldMkLst>
        <pc:spChg chg="mod">
          <ac:chgData name="Anna Novak" userId="" providerId="" clId="Web-{7A7F9328-631F-4760-8755-442CF4F9546E}" dt="2023-09-08T16:27:11.660" v="60" actId="1076"/>
          <ac:spMkLst>
            <pc:docMk/>
            <pc:sldMk cId="3990259519" sldId="275"/>
            <ac:spMk id="4" creationId="{673CE78B-C8A4-73CB-4F25-6ACE314848EA}"/>
          </ac:spMkLst>
        </pc:spChg>
      </pc:sldChg>
      <pc:sldChg chg="modSp">
        <pc:chgData name="Anna Novak" userId="" providerId="" clId="Web-{7A7F9328-631F-4760-8755-442CF4F9546E}" dt="2023-09-08T16:27:21.769" v="61" actId="1076"/>
        <pc:sldMkLst>
          <pc:docMk/>
          <pc:sldMk cId="3284063267" sldId="276"/>
        </pc:sldMkLst>
        <pc:spChg chg="mod">
          <ac:chgData name="Anna Novak" userId="" providerId="" clId="Web-{7A7F9328-631F-4760-8755-442CF4F9546E}" dt="2023-09-08T16:27:21.769" v="61" actId="1076"/>
          <ac:spMkLst>
            <pc:docMk/>
            <pc:sldMk cId="3284063267" sldId="276"/>
            <ac:spMk id="4" creationId="{673CE78B-C8A4-73CB-4F25-6ACE314848EA}"/>
          </ac:spMkLst>
        </pc:spChg>
      </pc:sldChg>
      <pc:sldChg chg="modSp">
        <pc:chgData name="Anna Novak" userId="" providerId="" clId="Web-{7A7F9328-631F-4760-8755-442CF4F9546E}" dt="2023-09-08T16:27:27.207" v="62" actId="1076"/>
        <pc:sldMkLst>
          <pc:docMk/>
          <pc:sldMk cId="1763384315" sldId="277"/>
        </pc:sldMkLst>
        <pc:spChg chg="mod">
          <ac:chgData name="Anna Novak" userId="" providerId="" clId="Web-{7A7F9328-631F-4760-8755-442CF4F9546E}" dt="2023-09-08T16:27:27.207" v="62" actId="1076"/>
          <ac:spMkLst>
            <pc:docMk/>
            <pc:sldMk cId="1763384315" sldId="277"/>
            <ac:spMk id="4" creationId="{673CE78B-C8A4-73CB-4F25-6ACE314848EA}"/>
          </ac:spMkLst>
        </pc:spChg>
      </pc:sldChg>
      <pc:sldChg chg="add del replId">
        <pc:chgData name="Anna Novak" userId="" providerId="" clId="Web-{7A7F9328-631F-4760-8755-442CF4F9546E}" dt="2023-09-08T16:48:36.891" v="64"/>
        <pc:sldMkLst>
          <pc:docMk/>
          <pc:sldMk cId="203677815" sldId="282"/>
        </pc:sldMkLst>
      </pc:sldChg>
      <pc:sldChg chg="addSp modSp add ord replId">
        <pc:chgData name="Anna Novak" userId="" providerId="" clId="Web-{7A7F9328-631F-4760-8755-442CF4F9546E}" dt="2023-09-08T16:50:50.535" v="80" actId="1076"/>
        <pc:sldMkLst>
          <pc:docMk/>
          <pc:sldMk cId="4111250025" sldId="282"/>
        </pc:sldMkLst>
        <pc:spChg chg="mod">
          <ac:chgData name="Anna Novak" userId="" providerId="" clId="Web-{7A7F9328-631F-4760-8755-442CF4F9546E}" dt="2023-09-08T16:50:08.768" v="70" actId="20577"/>
          <ac:spMkLst>
            <pc:docMk/>
            <pc:sldMk cId="4111250025" sldId="282"/>
            <ac:spMk id="2" creationId="{7FDA0268-DF1F-0A23-8838-C0BB1E5C26BE}"/>
          </ac:spMkLst>
        </pc:spChg>
        <pc:spChg chg="mod">
          <ac:chgData name="Anna Novak" userId="" providerId="" clId="Web-{7A7F9328-631F-4760-8755-442CF4F9546E}" dt="2023-09-08T16:50:42.972" v="79" actId="1076"/>
          <ac:spMkLst>
            <pc:docMk/>
            <pc:sldMk cId="4111250025" sldId="282"/>
            <ac:spMk id="3" creationId="{169B4918-95D1-6F6A-44A3-7C2ED5CF942E}"/>
          </ac:spMkLst>
        </pc:spChg>
        <pc:spChg chg="add mod">
          <ac:chgData name="Anna Novak" userId="" providerId="" clId="Web-{7A7F9328-631F-4760-8755-442CF4F9546E}" dt="2023-09-08T16:50:50.535" v="80" actId="1076"/>
          <ac:spMkLst>
            <pc:docMk/>
            <pc:sldMk cId="4111250025" sldId="282"/>
            <ac:spMk id="7" creationId="{59CF0669-CC38-201B-62D8-270C04C521B3}"/>
          </ac:spMkLst>
        </pc:spChg>
      </pc:sldChg>
    </pc:docChg>
  </pc:docChgLst>
</pc:chgInfo>
</file>

<file path=ppt/comments/modernComment_116_6BB4201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D3191A-9209-4F98-AF4A-373B69DF8C1D}" authorId="{122DA1E3-1195-20CF-DF9B-A0A18A98D988}" created="2023-09-06T18:02:01.1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06966801" sldId="278"/>
      <ac:spMk id="4" creationId="{673CE78B-C8A4-73CB-4F25-6ACE314848EA}"/>
      <ac:txMk cp="138">
        <ac:context len="239" hash="3828745727"/>
      </ac:txMk>
    </ac:txMkLst>
    <p188:pos x="5817972" y="2213918"/>
    <p188:txBody>
      <a:bodyPr/>
      <a:lstStyle/>
      <a:p>
        <a:r>
          <a:rPr lang="en-US"/>
          <a:t>incomplete bullet point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D111-0F46-0BF4-5522-F9E18605A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4D1F2-A802-C3D9-3B9E-5E2A56EED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25313-912C-4C14-A17D-F9A525B3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6A7A3-59CD-6963-E12E-29F70CF5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0CD33-144D-0C2F-9C11-7CCC33F5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3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1AC2-F193-B820-2559-94625889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D721A-A4A6-4383-7E4F-23450C78E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248D-F4C7-68E8-0978-DE5783CF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58FF9-EA50-1A59-B587-3D15B6FA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9C69E-4016-3D6C-7E21-40F9BE79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95DF3-442C-9979-FC3F-5AB9FD91D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B9F21-6865-86DE-3440-319D43085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3E94E-4BFA-3F96-1E80-BF196B12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93D67-FD51-71BB-E667-64CD6808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DEDC-322F-47E1-2207-27E9BD02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87FB-5297-3AAF-BA4A-04BB43B2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AA40-CCCF-1D33-FA2C-365DF03C1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1938D-FACF-5AD4-35B8-C4427A1A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28A99-36D3-5D59-35C1-FCE73CCA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A3D30-AEC0-0280-7C74-8838F548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96595-233A-E47A-B71B-12FDF88E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8179D-02A2-BCAB-59CD-2B288A73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C6DB5-DF16-5AAA-49F3-CE711F8B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4692E-82A4-92C1-EA17-C6330AF4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70655-3D6C-C44B-783E-CF484D86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3AD4-97E8-BE0F-DBBB-5C8B186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75048-A0B6-4BD8-EA85-6FDEDE1EB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6678D-CBBA-7F09-D341-B8F24EF1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335FC-A4D6-DC2D-1F59-E8DC0B88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07972-D78D-2EDE-7ED6-DEC5B5AD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B4175-14D0-4283-4480-692D0F62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6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265C-F0A0-3141-79D2-033DF7CE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B56A5-7951-1E2B-AC66-BA0CBC412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4D34D-4C2B-79DE-0264-917743F35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079DF-5AD9-FD8D-B0CE-D7AACAC0D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EE0F5-D31E-DFCA-07C3-F96BE4CBD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B2725-D3C9-15E8-160B-4A1E65FD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F634F-B40E-D776-FBCD-CD183240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A8023-4982-FA3C-58E3-E60FA58B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6B2-E92E-9ED2-8B6B-66086461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E6E2E-CDFB-5BE5-4FC0-3C6392FC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E7D68-D1B5-A73D-1D5C-1920715C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72CFD-A89F-4116-7D16-B3E4846E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D128D-6426-EAEF-D2C3-F933EA32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7D1D9-5580-A2F5-5BB0-E07CEDA5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4DB55-1298-3CE8-4502-D4AEA23C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B91D-05AF-D871-43E4-A5E33ED3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6CCBD-5B1B-32A1-D1AD-614B7FFBA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2BD2-491A-01B5-6409-1F8B5BFF2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C036C-0FD0-73B0-26CE-BC77E209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570B9-5B00-EB8B-B798-938BE541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68C5C-10F9-70DE-A819-78072242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3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DC47-64B8-1C74-7C51-1AEEFF14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1FEADD-86C5-0CE8-CCAE-2E9AB4F5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B4337-ECB9-7298-43C1-6246FF62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33DC4-2E49-D95D-52AB-7700BE94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A1FEF-914D-2592-A36B-D0A05C8B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6B284-0C07-5D5E-9C11-8EFF194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6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3CD9D-5BDE-BFD9-BB59-706E2BD7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7ACA-5EC2-6F56-DA3C-09F33D6F1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72086-8B28-62BE-FA6F-24F640A2A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C944-D81B-7545-B6C7-024C479A6BD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C2CE9-5A1A-25DA-CBAB-AD2F5E66F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4CFE9-1497-A207-E431-24F168947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0DF3A-D634-2545-851E-696116F4C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2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hyperlink" Target="mailto:Anna@HomeTransitionPros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16_6BB420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nna@HomeTransitionPro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D273D-FABB-0658-E71F-879B582E3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69" y="4960758"/>
            <a:ext cx="3323819" cy="1236086"/>
          </a:xfrm>
          <a:noFill/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en-US" sz="2000" dirty="0"/>
              <a:t>8H • Marketing to Boomer Women: In Charge and On The Move</a:t>
            </a:r>
          </a:p>
          <a:p>
            <a:pPr algn="l"/>
            <a:r>
              <a:rPr lang="en-US" sz="2000" dirty="0"/>
              <a:t>Anna Novak</a:t>
            </a:r>
          </a:p>
          <a:p>
            <a:pPr algn="l"/>
            <a:r>
              <a:rPr lang="en-US" sz="2000" dirty="0"/>
              <a:t>Sunday, November 12</a:t>
            </a:r>
            <a:r>
              <a:rPr lang="en-US" sz="2000" baseline="30000" dirty="0"/>
              <a:t>th</a:t>
            </a:r>
            <a:r>
              <a:rPr lang="en-US" sz="2000" dirty="0"/>
              <a:t> • 9:45 am</a:t>
            </a:r>
          </a:p>
        </p:txBody>
      </p:sp>
      <p:pic>
        <p:nvPicPr>
          <p:cNvPr id="4" name="Picture 3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72EDBDF1-A8A7-C2B3-0048-A7F3E2688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1" r="-1" b="1257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27285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5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835201-323A-4E80-ADD1-925649D391D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Buying Behavior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841196" y="2549774"/>
            <a:ext cx="1097108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Avid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 researchers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Most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loyal</a:t>
            </a:r>
            <a:r>
              <a:rPr lang="en-US" sz="3200" dirty="0">
                <a:latin typeface="Calibri Light"/>
                <a:cs typeface="Calibri"/>
              </a:rPr>
              <a:t> of all shoppers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</a:t>
            </a:r>
            <a:r>
              <a:rPr lang="en-US" sz="3200" b="1">
                <a:solidFill>
                  <a:srgbClr val="E65A22"/>
                </a:solidFill>
                <a:latin typeface="Calibri Light"/>
                <a:cs typeface="Calibri"/>
              </a:rPr>
              <a:t>Brand loyalty</a:t>
            </a:r>
            <a:r>
              <a:rPr lang="en-US" sz="3200">
                <a:latin typeface="Calibri Light"/>
                <a:cs typeface="Calibri"/>
              </a:rPr>
              <a:t> </a:t>
            </a:r>
            <a:endParaRPr lang="en-US" sz="3200">
              <a:latin typeface="Calibri Ligh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Seeks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live customer service</a:t>
            </a:r>
            <a:r>
              <a:rPr lang="en-US" sz="3200" dirty="0">
                <a:latin typeface="Calibri Light"/>
                <a:cs typeface="Calibri"/>
              </a:rPr>
              <a:t> instead of tech support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Prefers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 in-person interaction</a:t>
            </a:r>
            <a:r>
              <a:rPr lang="en-US" sz="3200" dirty="0">
                <a:latin typeface="Calibri Light"/>
                <a:cs typeface="Calibri"/>
              </a:rPr>
              <a:t> within their</a:t>
            </a:r>
            <a:r>
              <a:rPr lang="en-US" sz="3200" b="1">
                <a:solidFill>
                  <a:srgbClr val="E65A22"/>
                </a:solidFill>
                <a:latin typeface="Calibri Light"/>
                <a:cs typeface="Calibri"/>
              </a:rPr>
              <a:t> community</a:t>
            </a:r>
            <a:r>
              <a:rPr lang="en-US" sz="3200">
                <a:latin typeface="Calibri Light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941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FF0103-0FF0-7BCF-57B5-1A3F556742DE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Buying Behavior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47339" y="2308474"/>
            <a:ext cx="570558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Don't mind spending money where there is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value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Willing to invest in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services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Want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peace-of-mind</a:t>
            </a:r>
            <a:r>
              <a:rPr lang="en-US" sz="3200" dirty="0">
                <a:latin typeface="Calibri Light"/>
                <a:cs typeface="Calibri"/>
              </a:rPr>
              <a:t> and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stress-free transition</a:t>
            </a:r>
          </a:p>
        </p:txBody>
      </p:sp>
      <p:pic>
        <p:nvPicPr>
          <p:cNvPr id="7" name="Picture 6" descr="A person holding a pink piggy bank&#10;&#10;Description automatically generated">
            <a:extLst>
              <a:ext uri="{FF2B5EF4-FFF2-40B4-BE49-F238E27FC236}">
                <a16:creationId xmlns:a16="http://schemas.microsoft.com/office/drawing/2014/main" id="{9210D67A-C2FC-BD74-557A-DA21D19FB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BDB29A-A8B8-A4A5-E216-5088A511939C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Boomers as Downsizers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Pain Points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841196" y="2441824"/>
            <a:ext cx="1097108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Should I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age-in-place</a:t>
            </a:r>
            <a:r>
              <a:rPr lang="en-US" sz="3200" dirty="0">
                <a:latin typeface="Calibri Light"/>
                <a:cs typeface="Calibri"/>
              </a:rPr>
              <a:t> or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retrofit</a:t>
            </a:r>
            <a:r>
              <a:rPr lang="en-US" sz="3200" dirty="0">
                <a:latin typeface="Calibri Light"/>
                <a:cs typeface="Calibri"/>
              </a:rPr>
              <a:t> my house?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Will I be able to find a new home I can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afford</a:t>
            </a:r>
            <a:r>
              <a:rPr lang="en-US" sz="3200" dirty="0">
                <a:latin typeface="Calibri Light"/>
                <a:cs typeface="Calibri"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Will I still be able to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help family </a:t>
            </a:r>
            <a:r>
              <a:rPr lang="en-US" sz="3200" dirty="0">
                <a:latin typeface="Calibri Light"/>
                <a:cs typeface="Calibri"/>
              </a:rPr>
              <a:t>members?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How will I accomplish the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downsizing process</a:t>
            </a:r>
            <a:r>
              <a:rPr lang="en-US" sz="3200" dirty="0">
                <a:latin typeface="Calibri Light"/>
                <a:cs typeface="Calibri"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How can I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let go</a:t>
            </a:r>
            <a:r>
              <a:rPr lang="en-US" sz="3200" dirty="0">
                <a:latin typeface="Calibri Light"/>
                <a:cs typeface="Calibri"/>
              </a:rPr>
              <a:t> of my possessions?</a:t>
            </a:r>
          </a:p>
        </p:txBody>
      </p:sp>
    </p:spTree>
    <p:extLst>
      <p:ext uri="{BB962C8B-B14F-4D97-AF65-F5344CB8AC3E}">
        <p14:creationId xmlns:p14="http://schemas.microsoft.com/office/powerpoint/2010/main" val="197792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089EFC-945D-622B-FC68-E951C1BD760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Meeting Your Boomer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Where She Is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022724"/>
            <a:ext cx="570558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cs typeface="Calibri"/>
              </a:rPr>
              <a:t>Remember:</a:t>
            </a:r>
            <a:endParaRPr lang="en-US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She is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brand loyal</a:t>
            </a:r>
            <a:endParaRPr lang="en-US" b="1">
              <a:solidFill>
                <a:srgbClr val="E65A22"/>
              </a:solidFill>
              <a:latin typeface="Calibri" panose="020F0502020204030204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She is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researcher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  <a:p>
            <a:r>
              <a:rPr lang="en-US" sz="3200" dirty="0">
                <a:latin typeface="Calibri Light"/>
                <a:cs typeface="Calibri"/>
              </a:rPr>
              <a:t>So how will you build a message that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resonates with her </a:t>
            </a:r>
            <a:r>
              <a:rPr lang="en-US" sz="3200" dirty="0">
                <a:latin typeface="Calibri Light"/>
                <a:cs typeface="Calibri"/>
              </a:rPr>
              <a:t>and suits her preferences?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7" name="Picture 6" descr="A person holding a cup and saucer&#10;&#10;Description automatically generated">
            <a:extLst>
              <a:ext uri="{FF2B5EF4-FFF2-40B4-BE49-F238E27FC236}">
                <a16:creationId xmlns:a16="http://schemas.microsoft.com/office/drawing/2014/main" id="{BCE95329-2615-B4C4-27E0-17F68F1B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DECF2-43CD-0DC5-F831-788851E4C2F8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Understanding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Brand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841196" y="2022724"/>
            <a:ext cx="10971084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cs typeface="Calibri"/>
              </a:rPr>
              <a:t>Your brand should:</a:t>
            </a:r>
            <a:endParaRPr lang="en-US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Build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relationship</a:t>
            </a:r>
            <a:r>
              <a:rPr lang="en-US" sz="3200" dirty="0">
                <a:latin typeface="Calibri Light"/>
                <a:cs typeface="Calibri"/>
              </a:rPr>
              <a:t> with the Boomer community</a:t>
            </a:r>
            <a:endParaRPr lang="en-US" dirty="0">
              <a:latin typeface="Calibri" panose="020F0502020204030204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Have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tone of voice</a:t>
            </a:r>
            <a:r>
              <a:rPr lang="en-US" sz="3200" dirty="0">
                <a:latin typeface="Calibri Light"/>
                <a:cs typeface="Calibri"/>
              </a:rPr>
              <a:t> that is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relatable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Help their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target audience</a:t>
            </a:r>
            <a:r>
              <a:rPr lang="en-US" sz="3200" dirty="0">
                <a:latin typeface="Calibri Light"/>
                <a:cs typeface="Calibri"/>
              </a:rPr>
              <a:t> feel they have found the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right brand</a:t>
            </a:r>
            <a:r>
              <a:rPr lang="en-US" sz="3200" dirty="0">
                <a:latin typeface="Calibri Light"/>
                <a:cs typeface="Calibri"/>
              </a:rPr>
              <a:t> for their needs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Use a logo, color scheme, and fonts to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craft the right message</a:t>
            </a:r>
            <a:r>
              <a:rPr lang="en-US" sz="3200" dirty="0">
                <a:latin typeface="Calibri Light"/>
                <a:cs typeface="Calibri"/>
              </a:rPr>
              <a:t> for your audience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72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2A30C2-54C0-4A5A-07F0-583406F15349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Understanding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Brand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022724"/>
            <a:ext cx="570558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YOU ARE A BRAND! </a:t>
            </a:r>
            <a:r>
              <a:rPr lang="en-US" sz="3200" dirty="0">
                <a:latin typeface="Calibri Light"/>
                <a:cs typeface="Calibri"/>
              </a:rPr>
              <a:t>Your brand </a:t>
            </a:r>
            <a:r>
              <a:rPr lang="en-US" sz="3200" u="sng" dirty="0">
                <a:latin typeface="Calibri Light"/>
                <a:cs typeface="Calibri"/>
              </a:rPr>
              <a:t>MUST</a:t>
            </a:r>
            <a:r>
              <a:rPr lang="en-US" sz="3200" dirty="0">
                <a:latin typeface="Calibri Light"/>
                <a:cs typeface="Calibri"/>
              </a:rPr>
              <a:t> align with Baby Boomers'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values</a:t>
            </a:r>
            <a:r>
              <a:rPr lang="en-US" sz="3200" dirty="0">
                <a:latin typeface="Calibri Light"/>
                <a:cs typeface="Calibri"/>
              </a:rPr>
              <a:t> and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aspirations</a:t>
            </a:r>
            <a:r>
              <a:rPr lang="en-US" sz="3200" dirty="0">
                <a:latin typeface="Calibri Light"/>
                <a:cs typeface="Calibri"/>
              </a:rPr>
              <a:t> that are showcased as:</a:t>
            </a:r>
            <a:endParaRPr lang="en-US" dirty="0">
              <a:latin typeface="Calibri" panose="020F0502020204030204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</a:t>
            </a:r>
            <a:r>
              <a:rPr lang="en-US" sz="3200" dirty="0">
                <a:solidFill>
                  <a:srgbClr val="000000"/>
                </a:solidFill>
                <a:latin typeface="Calibri Light"/>
                <a:cs typeface="Calibri"/>
              </a:rPr>
              <a:t>Caring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Light"/>
                <a:cs typeface="Calibri"/>
              </a:rPr>
              <a:t> Trustworthy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Light"/>
                <a:cs typeface="Calibri"/>
              </a:rPr>
              <a:t> Dependable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Light"/>
                <a:cs typeface="Calibri"/>
              </a:rPr>
              <a:t> Experienced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7" name="Picture 6" descr="A notebook on a desk&#10;&#10;Description automatically generated">
            <a:extLst>
              <a:ext uri="{FF2B5EF4-FFF2-40B4-BE49-F238E27FC236}">
                <a16:creationId xmlns:a16="http://schemas.microsoft.com/office/drawing/2014/main" id="{ECFCA80B-BB14-05C9-6610-04C7B99B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2C1171-E1FB-80CE-9F1C-FB65D29C95C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Story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…. Their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Language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40" y="2022724"/>
            <a:ext cx="569701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ea typeface="+mn-lt"/>
                <a:cs typeface="+mn-lt"/>
              </a:rPr>
              <a:t>If you know Boomers, you know there is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always a story to tell</a:t>
            </a:r>
            <a:r>
              <a:rPr lang="en-US" sz="3200" dirty="0">
                <a:latin typeface="Calibri Light"/>
                <a:ea typeface="+mn-lt"/>
                <a:cs typeface="+mn-lt"/>
              </a:rPr>
              <a:t>!  And you have a story to tell, too!  Your experience, resourcefulness, and understanding of the ins and outs of downsizing are essential. </a:t>
            </a:r>
            <a:endParaRPr lang="en-US">
              <a:latin typeface="Calibri Light"/>
            </a:endParaRP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7" name="Picture 6" descr="A close up of a typewriter&#10;&#10;Description automatically generated">
            <a:extLst>
              <a:ext uri="{FF2B5EF4-FFF2-40B4-BE49-F238E27FC236}">
                <a16:creationId xmlns:a16="http://schemas.microsoft.com/office/drawing/2014/main" id="{F33CD189-B171-3B32-8FC8-5EF8643A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6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83543E-5D3A-8CDD-11CE-C36E444EA830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Story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…. Their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Language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543353" y="2022724"/>
            <a:ext cx="525180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ea typeface="+mn-lt"/>
                <a:cs typeface="+mn-lt"/>
              </a:rPr>
              <a:t>Don’t:</a:t>
            </a:r>
            <a:endParaRPr lang="en-US" dirty="0">
              <a:latin typeface="Calibri Ligh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Focus on yourself and your experience</a:t>
            </a:r>
            <a:endParaRPr lang="en-US" dirty="0">
              <a:latin typeface="Calibri Ligh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Use slang or industry jargon</a:t>
            </a:r>
            <a:endParaRPr lang="en-US" dirty="0">
              <a:latin typeface="Calibri Light"/>
              <a:ea typeface="+mn-lt"/>
              <a:cs typeface="+mn-lt"/>
            </a:endParaRPr>
          </a:p>
          <a:p>
            <a:endParaRPr lang="en-US" sz="3200" dirty="0">
              <a:latin typeface="Calibri Light"/>
              <a:cs typeface="Calibri"/>
            </a:endParaRP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525180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cs typeface="Calibri Light"/>
              </a:rPr>
              <a:t>Do: </a:t>
            </a:r>
          </a:p>
          <a:p>
            <a:r>
              <a:rPr lang="en-US" sz="3200" dirty="0">
                <a:latin typeface="Calibri Light"/>
                <a:cs typeface="Calibri Light"/>
              </a:rPr>
              <a:t>Build a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 relationship</a:t>
            </a:r>
            <a:r>
              <a:rPr lang="en-US" sz="3200" dirty="0">
                <a:latin typeface="Calibri Light"/>
                <a:cs typeface="Calibri Light"/>
              </a:rPr>
              <a:t> with your Boomers with messaging that speaks to them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cs typeface="Calibri Light"/>
              </a:rPr>
              <a:t>Be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clear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cs typeface="Calibri Light"/>
              </a:rPr>
              <a:t>Be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respectful</a:t>
            </a:r>
            <a:endParaRPr lang="en-US" b="1">
              <a:solidFill>
                <a:srgbClr val="E65A22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cs typeface="Calibri Light"/>
              </a:rPr>
              <a:t>Be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understanding </a:t>
            </a:r>
            <a:endParaRPr lang="en-US" b="1">
              <a:solidFill>
                <a:srgbClr val="E65A22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cs typeface="Calibri Light"/>
              </a:rPr>
              <a:t>Be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sensitive</a:t>
            </a:r>
            <a:r>
              <a:rPr lang="en-US" sz="3200" dirty="0">
                <a:latin typeface="Calibri Light"/>
                <a:cs typeface="Calibri Light"/>
              </a:rPr>
              <a:t> to the Boomers' sense of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 Light"/>
              </a:rPr>
              <a:t>nostalgia</a:t>
            </a:r>
            <a:endParaRPr lang="en-US" b="1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308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3931B0-C321-9CD1-9ABA-C62425E694E0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Be the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Solution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/ Be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Relatable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1095396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cs typeface="Calibri Light"/>
              </a:rPr>
              <a:t>Put yourself in the position of your Boomer and consider: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What is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Arial"/>
              </a:rPr>
              <a:t>essential </a:t>
            </a:r>
            <a:r>
              <a:rPr lang="en-US" sz="3200" dirty="0">
                <a:latin typeface="Calibri Light"/>
                <a:cs typeface="Arial"/>
              </a:rPr>
              <a:t>to your Boomer audience?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Why should she seek your business for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Arial"/>
              </a:rPr>
              <a:t>help</a:t>
            </a:r>
            <a:r>
              <a:rPr lang="en-US" sz="3200" dirty="0">
                <a:latin typeface="Calibri Light"/>
                <a:cs typeface="Arial"/>
              </a:rPr>
              <a:t>?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Why should she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Arial"/>
              </a:rPr>
              <a:t>trust</a:t>
            </a:r>
            <a:r>
              <a:rPr lang="en-US" sz="3200" dirty="0">
                <a:latin typeface="Calibri Light"/>
                <a:cs typeface="Arial"/>
              </a:rPr>
              <a:t> you?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How do you want her to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Arial"/>
              </a:rPr>
              <a:t>feel</a:t>
            </a:r>
            <a:r>
              <a:rPr lang="en-US" sz="3200" dirty="0">
                <a:latin typeface="Calibri Light"/>
                <a:cs typeface="Arial"/>
              </a:rPr>
              <a:t> about your business?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Are you talking to your Boomers like you would talk to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Arial"/>
              </a:rPr>
              <a:t> your grandmother</a:t>
            </a:r>
            <a:r>
              <a:rPr lang="en-US" sz="3200" dirty="0">
                <a:latin typeface="Calibri Light"/>
                <a:cs typeface="Arial"/>
              </a:rPr>
              <a:t>, or best friend's aging mother?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Arial"/>
            </a:endParaRPr>
          </a:p>
          <a:p>
            <a:r>
              <a:rPr lang="en-US" sz="3200" i="1" dirty="0">
                <a:solidFill>
                  <a:srgbClr val="E65A22"/>
                </a:solidFill>
                <a:latin typeface="Calibri Light"/>
                <a:cs typeface="Arial"/>
              </a:rPr>
              <a:t>Be relatable!</a:t>
            </a:r>
          </a:p>
        </p:txBody>
      </p:sp>
    </p:spTree>
    <p:extLst>
      <p:ext uri="{BB962C8B-B14F-4D97-AF65-F5344CB8AC3E}">
        <p14:creationId xmlns:p14="http://schemas.microsoft.com/office/powerpoint/2010/main" val="2058930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1095396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Typography</a:t>
            </a:r>
            <a:r>
              <a:rPr lang="en-US" sz="3200" dirty="0">
                <a:latin typeface="Calibri Light"/>
                <a:ea typeface="+mn-lt"/>
                <a:cs typeface="+mn-lt"/>
              </a:rPr>
              <a:t>: Clear and readable    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Navigation</a:t>
            </a:r>
            <a:r>
              <a:rPr lang="en-US" sz="3200" dirty="0">
                <a:latin typeface="Calibri Light"/>
                <a:ea typeface="+mn-lt"/>
                <a:cs typeface="+mn-lt"/>
              </a:rPr>
              <a:t>: Simple menu (5 options or less), always visible   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CTAs and Links</a:t>
            </a:r>
            <a:r>
              <a:rPr lang="en-US" sz="3200" dirty="0">
                <a:latin typeface="Calibri Light"/>
                <a:ea typeface="+mn-lt"/>
                <a:cs typeface="+mn-lt"/>
              </a:rPr>
              <a:t>: Bold, easy to recognize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Colors and Images</a:t>
            </a:r>
            <a:r>
              <a:rPr lang="en-US" sz="3200" dirty="0">
                <a:latin typeface="Calibri Light"/>
                <a:ea typeface="+mn-lt"/>
                <a:cs typeface="+mn-lt"/>
              </a:rPr>
              <a:t>: Avoid distraction, high contrast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About Page</a:t>
            </a:r>
            <a:r>
              <a:rPr lang="en-US" sz="3200" dirty="0">
                <a:latin typeface="Calibri Light"/>
                <a:ea typeface="+mn-lt"/>
                <a:cs typeface="+mn-lt"/>
              </a:rPr>
              <a:t>: Introduce yourself.  Be relatable.  Show your team. Include lots of images.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Content</a:t>
            </a:r>
            <a:r>
              <a:rPr lang="en-US" sz="3200" dirty="0">
                <a:latin typeface="Calibri Light"/>
                <a:ea typeface="+mn-lt"/>
                <a:cs typeface="+mn-lt"/>
              </a:rPr>
              <a:t>: Bite-sized pieces</a:t>
            </a:r>
            <a:endParaRPr lang="en-US" sz="3200" dirty="0">
              <a:latin typeface="Calibri Light"/>
              <a:cs typeface="Calibri Light"/>
            </a:endParaRPr>
          </a:p>
          <a:p>
            <a:endParaRPr lang="en-US" sz="3200" dirty="0">
              <a:latin typeface="Calibri Light"/>
              <a:ea typeface="+mn-lt"/>
              <a:cs typeface="+mn-lt"/>
            </a:endParaRPr>
          </a:p>
          <a:p>
            <a:r>
              <a:rPr lang="en-US" sz="3200" i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Make it mobile-friendly!</a:t>
            </a:r>
            <a:endParaRPr lang="en-US" i="1" dirty="0">
              <a:solidFill>
                <a:srgbClr val="E65A22"/>
              </a:solidFill>
              <a:latin typeface="Calibri Light"/>
              <a:cs typeface="Calibri" panose="020F0502020204030204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D20AFC-7024-71A9-2B4B-80321A35D8D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Website 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Dos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895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28C7F8-EFEE-0DCA-720C-63DFFD8AE6F4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About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Anna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5910E2C-8F1A-49B6-5C7D-B5B2F1BE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635" y="1612224"/>
            <a:ext cx="2107742" cy="1390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0318C5-8F09-FC27-72B6-D838E3D2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59" y="1833117"/>
            <a:ext cx="3141200" cy="471003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94DCF18-3D0B-D163-6663-0BDAB1D9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381" y="1238704"/>
            <a:ext cx="2140240" cy="214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F94DC-754D-A624-4530-4E4E7E232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338" y="3001692"/>
            <a:ext cx="1455493" cy="97487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0D62F5F-DF14-1A66-3672-A4AC3FC97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183" y="3171844"/>
            <a:ext cx="1676386" cy="83550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5EF3099-9353-ADD9-4E43-74245AC61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4264" y="4536909"/>
            <a:ext cx="2195317" cy="59026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E64ED9C9-074C-D530-3831-3F42697D1E2D}"/>
              </a:ext>
            </a:extLst>
          </p:cNvPr>
          <p:cNvSpPr txBox="1"/>
          <p:nvPr/>
        </p:nvSpPr>
        <p:spPr>
          <a:xfrm>
            <a:off x="4361610" y="4249342"/>
            <a:ext cx="4925919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 Light"/>
                <a:cs typeface="Calibri"/>
              </a:rPr>
              <a:t>Anna Novak</a:t>
            </a:r>
          </a:p>
          <a:p>
            <a:r>
              <a:rPr lang="en-US" sz="2800" dirty="0">
                <a:latin typeface="Calibri Light"/>
                <a:cs typeface="Calibri"/>
              </a:rPr>
              <a:t>Downsizing Specialist</a:t>
            </a:r>
          </a:p>
          <a:p>
            <a:r>
              <a:rPr lang="en-US" sz="2800" dirty="0">
                <a:latin typeface="Calibri Light"/>
                <a:cs typeface="Calibri"/>
              </a:rPr>
              <a:t>Content Creator</a:t>
            </a:r>
          </a:p>
          <a:p>
            <a:r>
              <a:rPr lang="en-US" sz="2800" dirty="0">
                <a:latin typeface="Calibri Light"/>
                <a:cs typeface="Calibri"/>
                <a:hlinkClick r:id="rId9"/>
              </a:rPr>
              <a:t>Anna@HomeTransitionPros.com</a:t>
            </a:r>
            <a:endParaRPr lang="en-US" sz="2800" dirty="0">
              <a:latin typeface="Calibri Light"/>
              <a:cs typeface="Calibri"/>
            </a:endParaRPr>
          </a:p>
          <a:p>
            <a:r>
              <a:rPr lang="en-US" sz="2800" dirty="0">
                <a:latin typeface="Calibri Light"/>
                <a:cs typeface="Calibri"/>
              </a:rPr>
              <a:t>703-402-0471 Cell</a:t>
            </a:r>
          </a:p>
        </p:txBody>
      </p:sp>
    </p:spTree>
    <p:extLst>
      <p:ext uri="{BB962C8B-B14F-4D97-AF65-F5344CB8AC3E}">
        <p14:creationId xmlns:p14="http://schemas.microsoft.com/office/powerpoint/2010/main" val="2911023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77E32-9A29-D83E-CE25-D68A70578CC0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Website 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Don’ts</a:t>
            </a: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1421186" y="2255534"/>
            <a:ext cx="1095396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Arial"/>
              </a:rPr>
              <a:t> </a:t>
            </a:r>
            <a:r>
              <a:rPr lang="en-US" sz="3200" dirty="0">
                <a:latin typeface="Calibri Light"/>
                <a:ea typeface="+mn-lt"/>
                <a:cs typeface="+mn-lt"/>
              </a:rPr>
              <a:t>Feature images that represent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aging</a:t>
            </a:r>
            <a:endParaRPr lang="en-US" sz="3200" b="1">
              <a:solidFill>
                <a:srgbClr val="E65A22"/>
              </a:solidFill>
              <a:latin typeface="Calibri Light"/>
              <a:ea typeface="+mn-lt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Hide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contact information</a:t>
            </a:r>
            <a:endParaRPr lang="en-US" sz="3200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Feature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unnecessary</a:t>
            </a:r>
            <a:r>
              <a:rPr lang="en-US" sz="3200" dirty="0">
                <a:latin typeface="Calibri Light"/>
                <a:ea typeface="+mn-lt"/>
                <a:cs typeface="+mn-lt"/>
              </a:rPr>
              <a:t> video or sounds</a:t>
            </a:r>
            <a:endParaRPr lang="en-US" sz="320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Immediately ask for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information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Have an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unsecure website</a:t>
            </a:r>
            <a:endParaRPr lang="en-US" sz="3200" b="1">
              <a:solidFill>
                <a:srgbClr val="000000"/>
              </a:solidFill>
              <a:latin typeface="Calibri Ligh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Overuse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popups</a:t>
            </a:r>
            <a:r>
              <a:rPr lang="en-US" sz="3200" dirty="0">
                <a:latin typeface="Calibri Light"/>
                <a:ea typeface="+mn-lt"/>
                <a:cs typeface="+mn-lt"/>
              </a:rPr>
              <a:t> or canned chat </a:t>
            </a:r>
            <a:endParaRPr lang="en-US" sz="320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Ask for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age</a:t>
            </a:r>
            <a:r>
              <a:rPr lang="en-US" sz="3200" b="1" dirty="0">
                <a:latin typeface="Calibri Light"/>
                <a:ea typeface="+mn-lt"/>
                <a:cs typeface="+mn-lt"/>
              </a:rPr>
              <a:t> </a:t>
            </a:r>
            <a:r>
              <a:rPr lang="en-US" sz="3200" dirty="0">
                <a:latin typeface="Calibri Light"/>
                <a:ea typeface="+mn-lt"/>
                <a:cs typeface="+mn-lt"/>
              </a:rPr>
              <a:t>or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address</a:t>
            </a:r>
            <a:endParaRPr lang="en-US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25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A904C4-BCA8-7646-AC23-A17089A57C75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Capturing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 Email Address</a:t>
            </a: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741736" y="2153934"/>
            <a:ext cx="109539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ea typeface="+mn-lt"/>
                <a:cs typeface="+mn-lt"/>
              </a:rPr>
              <a:t>Savvy Boomers will easily get annoyed if you overuse their email address</a:t>
            </a:r>
            <a:endParaRPr lang="en-US" sz="3200">
              <a:latin typeface="Calibri Light"/>
              <a:cs typeface="Calibri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Offer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sincere value</a:t>
            </a:r>
            <a:endParaRPr lang="en-US" sz="3200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Experiment with a “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less is more</a:t>
            </a:r>
            <a:r>
              <a:rPr lang="en-US" sz="3200" dirty="0">
                <a:latin typeface="Calibri Light"/>
                <a:ea typeface="+mn-lt"/>
                <a:cs typeface="+mn-lt"/>
              </a:rPr>
              <a:t>” approach</a:t>
            </a:r>
            <a:endParaRPr lang="en-US" sz="3200" dirty="0">
              <a:latin typeface="Calibri Light"/>
              <a:cs typeface="Calibri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Trust</a:t>
            </a:r>
            <a:r>
              <a:rPr lang="en-US" sz="3200" dirty="0">
                <a:latin typeface="Calibri Light"/>
                <a:ea typeface="+mn-lt"/>
                <a:cs typeface="+mn-lt"/>
              </a:rPr>
              <a:t> and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transparency</a:t>
            </a:r>
            <a:r>
              <a:rPr lang="en-US" sz="3200" dirty="0">
                <a:latin typeface="Calibri Light"/>
                <a:ea typeface="+mn-lt"/>
                <a:cs typeface="+mn-lt"/>
              </a:rPr>
              <a:t> first</a:t>
            </a:r>
            <a:endParaRPr lang="en-US" dirty="0">
              <a:latin typeface="Calibri Light"/>
              <a:cs typeface="Calibri Light"/>
            </a:endParaRPr>
          </a:p>
          <a:p>
            <a:endParaRPr lang="en-US" sz="32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06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F08D9F-2178-7221-5121-4DB18655CF2F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Boomer-Friendly 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Email Opt-In Ideas</a:t>
            </a: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515884"/>
            <a:ext cx="109539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Free </a:t>
            </a:r>
            <a:r>
              <a:rPr lang="en-US" sz="3200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‘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How-To’ Guides</a:t>
            </a:r>
            <a:r>
              <a:rPr lang="en-US" sz="3200" dirty="0">
                <a:latin typeface="Calibri Light"/>
                <a:ea typeface="+mn-lt"/>
                <a:cs typeface="+mn-lt"/>
              </a:rPr>
              <a:t> or e-book to download.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Offer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Family / Grandparent</a:t>
            </a:r>
            <a:r>
              <a:rPr lang="en-US" sz="3200" dirty="0">
                <a:latin typeface="Calibri Light"/>
                <a:ea typeface="+mn-lt"/>
                <a:cs typeface="+mn-lt"/>
              </a:rPr>
              <a:t> resource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Offer free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‘Health and Wellness’ tips</a:t>
            </a:r>
            <a:r>
              <a:rPr lang="en-US" sz="3200" dirty="0">
                <a:latin typeface="Calibri Light"/>
                <a:ea typeface="+mn-lt"/>
                <a:cs typeface="+mn-lt"/>
              </a:rPr>
              <a:t> via email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Consider offering a</a:t>
            </a:r>
            <a:r>
              <a:rPr lang="en-US" sz="3200" dirty="0">
                <a:latin typeface="Calibri Light"/>
                <a:ea typeface="+mn-lt"/>
                <a:cs typeface="Calibri Ligh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Calibri Light"/>
              </a:rPr>
              <a:t>‘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Home Downsizing Quiz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Calibri Light"/>
              </a:rPr>
              <a:t>’</a:t>
            </a:r>
            <a:r>
              <a:rPr lang="en-US" sz="3200" dirty="0">
                <a:latin typeface="Calibri Light"/>
                <a:ea typeface="+mn-lt"/>
                <a:cs typeface="+mn-lt"/>
              </a:rPr>
              <a:t> to help assess their readiness for downsizing</a:t>
            </a:r>
            <a:endParaRPr lang="en-US" dirty="0">
              <a:latin typeface="Calibri Light"/>
              <a:ea typeface="+mn-lt"/>
              <a:cs typeface="+mn-lt"/>
            </a:endParaRPr>
          </a:p>
          <a:p>
            <a:endParaRPr lang="en-US" sz="32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38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835DF7-DD03-C4DA-A370-2D22C51FE23D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Social Media – Let's Go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 Facebook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10953962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Facebook</a:t>
            </a:r>
            <a:r>
              <a:rPr lang="en-US" sz="3200" dirty="0">
                <a:latin typeface="Calibri Light"/>
                <a:ea typeface="+mn-lt"/>
                <a:cs typeface="+mn-lt"/>
              </a:rPr>
              <a:t> is the #1 place your Boomer will look to get more information about your business.</a:t>
            </a:r>
            <a:endParaRPr lang="en-US" sz="3200">
              <a:latin typeface="Calibri Light"/>
              <a:ea typeface="+mn-lt"/>
              <a:cs typeface="+mn-lt"/>
            </a:endParaRPr>
          </a:p>
          <a:p>
            <a:endParaRPr lang="en-US" sz="3200" dirty="0">
              <a:latin typeface="Calibri Light"/>
              <a:ea typeface="+mn-lt"/>
              <a:cs typeface="+mn-lt"/>
            </a:endParaRPr>
          </a:p>
          <a:p>
            <a:r>
              <a:rPr lang="en-US" sz="3200" dirty="0">
                <a:latin typeface="Calibri Light"/>
                <a:ea typeface="+mn-lt"/>
                <a:cs typeface="+mn-lt"/>
              </a:rPr>
              <a:t>How to Make Facebook work for your business: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Post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 consistently </a:t>
            </a:r>
            <a:endParaRPr lang="en-US" sz="3200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Post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relevant info</a:t>
            </a:r>
            <a:endParaRPr lang="en-US" sz="3200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Add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behind-the-scenes</a:t>
            </a:r>
            <a:r>
              <a:rPr lang="en-US" sz="3200" dirty="0">
                <a:latin typeface="Calibri Light"/>
                <a:ea typeface="+mn-lt"/>
                <a:cs typeface="+mn-lt"/>
              </a:rPr>
              <a:t> details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Use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humor</a:t>
            </a:r>
            <a:r>
              <a:rPr lang="en-US" sz="3200" dirty="0">
                <a:latin typeface="Calibri Light"/>
                <a:ea typeface="+mn-lt"/>
                <a:cs typeface="+mn-lt"/>
              </a:rPr>
              <a:t> (appropriately)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Calibri Light"/>
              <a:ea typeface="+mn-lt"/>
              <a:cs typeface="+mn-lt"/>
            </a:endParaRPr>
          </a:p>
          <a:p>
            <a:endParaRPr lang="en-US" sz="32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9668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A2C1EA-729F-9DFF-283F-1625EC84A436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5A22"/>
                </a:solidFill>
                <a:cs typeface="Calibri Light"/>
              </a:rPr>
              <a:t>Advertising 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Options</a:t>
            </a: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6100279" y="2020584"/>
            <a:ext cx="569701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Facebook </a:t>
            </a:r>
            <a:r>
              <a:rPr lang="en-US" sz="3200" dirty="0">
                <a:latin typeface="Calibri Light"/>
                <a:ea typeface="+mn-lt"/>
                <a:cs typeface="+mn-lt"/>
              </a:rPr>
              <a:t>Ads</a:t>
            </a:r>
            <a:endParaRPr lang="en-US" sz="3200">
              <a:latin typeface="Calibri Light"/>
              <a:ea typeface="+mn-l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Targeted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Google</a:t>
            </a:r>
            <a:r>
              <a:rPr lang="en-US" sz="3200" dirty="0">
                <a:latin typeface="Calibri Light"/>
                <a:ea typeface="+mn-lt"/>
                <a:cs typeface="+mn-lt"/>
              </a:rPr>
              <a:t> Ads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YouTube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Print</a:t>
            </a:r>
            <a:endParaRPr lang="en-US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Calibri Light"/>
              <a:ea typeface="+mn-lt"/>
              <a:cs typeface="+mn-lt"/>
            </a:endParaRPr>
          </a:p>
          <a:p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7" name="Picture 6" descr="A close up of a phone screen&#10;&#10;Description automatically generated">
            <a:extLst>
              <a:ext uri="{FF2B5EF4-FFF2-40B4-BE49-F238E27FC236}">
                <a16:creationId xmlns:a16="http://schemas.microsoft.com/office/drawing/2014/main" id="{B6CF27D6-5130-E5EA-4C96-C67B9FAE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5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E217-6FE9-E04F-7331-7E7200AF0C3A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Consider </a:t>
            </a:r>
            <a:r>
              <a:rPr lang="en-US" dirty="0">
                <a:solidFill>
                  <a:srgbClr val="E65A22"/>
                </a:solidFill>
                <a:cs typeface="Calibri Light"/>
              </a:rPr>
              <a:t>Meet and Greets</a:t>
            </a: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10953962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 Light"/>
                <a:ea typeface="+mn-lt"/>
                <a:cs typeface="+mn-lt"/>
              </a:rPr>
              <a:t>Boomers LOVE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in-person interactions!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ea typeface="+mn-l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Host a live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‘Meet and Greet’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Partner with a local Retirement Attorney for an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Estate Planning Clinic</a:t>
            </a:r>
            <a:endParaRPr lang="en-US" sz="3200" b="1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Offer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‘Walking Down Memory Lane’ Workshop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Partner with a ‘Wine and Design’ for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Boomer Art Class</a:t>
            </a:r>
            <a:endParaRPr lang="en-US" b="1" dirty="0">
              <a:solidFill>
                <a:srgbClr val="E65A22"/>
              </a:solidFill>
              <a:latin typeface="Calibri Light"/>
            </a:endParaRPr>
          </a:p>
          <a:p>
            <a:pPr>
              <a:buFont typeface="Arial"/>
              <a:buChar char="•"/>
            </a:pPr>
            <a:r>
              <a:rPr lang="en-US" sz="3200" b="1">
                <a:solidFill>
                  <a:srgbClr val="E65A22"/>
                </a:solidFill>
                <a:latin typeface="Calibri Light"/>
                <a:cs typeface="Calibri"/>
              </a:rPr>
              <a:t>Others?</a:t>
            </a: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  <a:p>
            <a:pPr>
              <a:buFont typeface="Arial"/>
              <a:buChar char="•"/>
            </a:pPr>
            <a:endParaRPr lang="en-US" sz="3200" dirty="0">
              <a:latin typeface="Calibri Ligh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Calibri Light"/>
              <a:cs typeface="Calibri"/>
            </a:endParaRPr>
          </a:p>
          <a:p>
            <a:endParaRPr lang="en-US" sz="32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608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ED9D2C-3B37-FCBD-3CE6-2F414E34085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3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Marketing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to Boomer Women </a:t>
            </a:r>
            <a:endParaRPr lang="en-US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5717139" y="3108574"/>
            <a:ext cx="56970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Know your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audience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Know their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pain points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Offer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solutions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Show how they will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benefit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5" name="Picture 4" descr="A puzzle with a blue piece missing&#10;&#10;Description automatically generated">
            <a:extLst>
              <a:ext uri="{FF2B5EF4-FFF2-40B4-BE49-F238E27FC236}">
                <a16:creationId xmlns:a16="http://schemas.microsoft.com/office/drawing/2014/main" id="{2DDEB9AE-896F-0680-72BB-FDDFF60C9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CF0669-CC38-201B-62D8-270C04C521B3}"/>
              </a:ext>
            </a:extLst>
          </p:cNvPr>
          <p:cNvSpPr txBox="1">
            <a:spLocks/>
          </p:cNvSpPr>
          <p:nvPr/>
        </p:nvSpPr>
        <p:spPr>
          <a:xfrm>
            <a:off x="5803900" y="1827885"/>
            <a:ext cx="425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Summary</a:t>
            </a:r>
            <a:endParaRPr lang="en-US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1250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E217-6FE9-E04F-7331-7E7200AF0C3A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Calibri Light"/>
                <a:cs typeface="Calibri Light"/>
              </a:rPr>
              <a:t>Questions</a:t>
            </a:r>
            <a:r>
              <a:rPr lang="en-US" dirty="0">
                <a:solidFill>
                  <a:srgbClr val="E65A22"/>
                </a:solidFill>
                <a:ea typeface="Calibri Light"/>
                <a:cs typeface="Calibri Light"/>
              </a:rPr>
              <a:t> </a:t>
            </a:r>
            <a:r>
              <a:rPr lang="en-US" dirty="0">
                <a:solidFill>
                  <a:schemeClr val="bg1"/>
                </a:solidFill>
                <a:ea typeface="Calibri Light"/>
                <a:cs typeface="Calibri Light"/>
              </a:rPr>
              <a:t>and</a:t>
            </a:r>
            <a:r>
              <a:rPr lang="en-US" dirty="0">
                <a:solidFill>
                  <a:srgbClr val="E65A22"/>
                </a:solidFill>
                <a:ea typeface="Calibri Light"/>
                <a:cs typeface="Calibri Light"/>
              </a:rPr>
              <a:t> Takeaways</a:t>
            </a:r>
            <a:endParaRPr lang="en-US" dirty="0"/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E78B-C8A4-73CB-4F25-6ACE314848EA}"/>
              </a:ext>
            </a:extLst>
          </p:cNvPr>
          <p:cNvSpPr txBox="1"/>
          <p:nvPr/>
        </p:nvSpPr>
        <p:spPr>
          <a:xfrm>
            <a:off x="843336" y="2020584"/>
            <a:ext cx="777753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E65A22"/>
                </a:solidFill>
                <a:ea typeface="+mn-lt"/>
                <a:cs typeface="+mn-lt"/>
              </a:rPr>
              <a:t>Scan the QR code</a:t>
            </a:r>
            <a:r>
              <a:rPr lang="en-US" sz="3200" dirty="0">
                <a:ea typeface="+mn-lt"/>
                <a:cs typeface="+mn-lt"/>
              </a:rPr>
              <a:t> for a conference follow up and freebies!</a:t>
            </a:r>
            <a:endParaRPr lang="en-US" dirty="0">
              <a:ea typeface="+mn-lt"/>
              <a:cs typeface="+mn-lt"/>
            </a:endParaRPr>
          </a:p>
          <a:p>
            <a:endParaRPr lang="en-US" sz="3200" dirty="0">
              <a:ea typeface="+mn-lt"/>
              <a:cs typeface="+mn-lt"/>
            </a:endParaRPr>
          </a:p>
          <a:p>
            <a:r>
              <a:rPr lang="en-US" sz="3200" dirty="0">
                <a:ea typeface="+mn-lt"/>
                <a:cs typeface="+mn-lt"/>
              </a:rPr>
              <a:t>Anna Novak </a:t>
            </a:r>
            <a:endParaRPr lang="en-US" dirty="0">
              <a:ea typeface="Calibri"/>
              <a:cs typeface="Calibri"/>
            </a:endParaRPr>
          </a:p>
          <a:p>
            <a:r>
              <a:rPr lang="en-US" sz="3200" dirty="0">
                <a:ea typeface="+mn-lt"/>
                <a:cs typeface="+mn-lt"/>
                <a:hlinkClick r:id="rId3"/>
              </a:rPr>
              <a:t>Anna@HomeTransitionPros.com</a:t>
            </a:r>
            <a:r>
              <a:rPr lang="en-US" sz="3200" dirty="0">
                <a:ea typeface="+mn-lt"/>
                <a:cs typeface="+mn-lt"/>
              </a:rPr>
              <a:t> </a:t>
            </a:r>
            <a:endParaRPr lang="en-US"/>
          </a:p>
          <a:p>
            <a:r>
              <a:rPr lang="en-US" sz="3200" dirty="0">
                <a:ea typeface="+mn-lt"/>
                <a:cs typeface="+mn-lt"/>
              </a:rPr>
              <a:t>703-402-0471 Cell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38CA4B8-B7D8-2ECE-7DD2-EAAC8FE6C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231" y="1760524"/>
            <a:ext cx="2743200" cy="31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35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ED9D2C-3B37-FCBD-3CE6-2F414E34085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3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Marketing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to Boomer Women</a:t>
            </a:r>
            <a:endParaRPr lang="en-US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60039" y="2511674"/>
            <a:ext cx="56970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Know your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audience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Know their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pain points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Offer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solutions</a:t>
            </a:r>
            <a:endParaRPr lang="en-US" sz="3200" b="1">
              <a:solidFill>
                <a:srgbClr val="E65A22"/>
              </a:solidFill>
              <a:latin typeface="Calibri Light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Show how they will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benefit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endParaRPr lang="en-US" sz="3200" dirty="0">
              <a:latin typeface="Calibri Light"/>
              <a:cs typeface="Calibri"/>
            </a:endParaRPr>
          </a:p>
        </p:txBody>
      </p:sp>
      <p:pic>
        <p:nvPicPr>
          <p:cNvPr id="5" name="Picture 4" descr="A puzzle with a blue piece missing&#10;&#10;Description automatically generated">
            <a:extLst>
              <a:ext uri="{FF2B5EF4-FFF2-40B4-BE49-F238E27FC236}">
                <a16:creationId xmlns:a16="http://schemas.microsoft.com/office/drawing/2014/main" id="{2DDEB9AE-896F-0680-72BB-FDDFF60C9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2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4B22A6-E91E-1633-0F70-F4FE15C45607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Demographics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8" y="2257674"/>
            <a:ext cx="569701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Primarily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female</a:t>
            </a: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Age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55 and up</a:t>
            </a:r>
            <a:r>
              <a:rPr lang="en-US" sz="3200" dirty="0">
                <a:latin typeface="Calibri Light"/>
                <a:ea typeface="+mn-lt"/>
                <a:cs typeface="+mn-lt"/>
              </a:rPr>
              <a:t> (usually 65 - 77)</a:t>
            </a:r>
            <a:endParaRPr lang="en-US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Many are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single</a:t>
            </a:r>
            <a:r>
              <a:rPr lang="en-US" sz="3200" dirty="0">
                <a:latin typeface="Calibri Light"/>
                <a:ea typeface="+mn-lt"/>
                <a:cs typeface="+mn-lt"/>
              </a:rPr>
              <a:t> due to divorce or death of spouse</a:t>
            </a:r>
            <a:endParaRPr lang="en-US" dirty="0"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College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educated</a:t>
            </a:r>
            <a:endParaRPr lang="en-US" b="1" dirty="0">
              <a:solidFill>
                <a:srgbClr val="E65A22"/>
              </a:solidFill>
              <a:latin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Middle to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upper-class</a:t>
            </a:r>
            <a:endParaRPr lang="en-US" b="1" dirty="0">
              <a:solidFill>
                <a:srgbClr val="E65A22"/>
              </a:solidFill>
              <a:latin typeface="Calibri Light"/>
            </a:endParaRPr>
          </a:p>
        </p:txBody>
      </p:sp>
      <p:pic>
        <p:nvPicPr>
          <p:cNvPr id="4" name="Picture 3" descr="A person holding a cup and saucer&#10;&#10;Description automatically generated">
            <a:extLst>
              <a:ext uri="{FF2B5EF4-FFF2-40B4-BE49-F238E27FC236}">
                <a16:creationId xmlns:a16="http://schemas.microsoft.com/office/drawing/2014/main" id="{DBB27C92-FAFA-F32E-824E-42224071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545632-E935-F076-02CF-D39E865E14BC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Psychographics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397374"/>
            <a:ext cx="569701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Values</a:t>
            </a:r>
            <a:endParaRPr lang="en-US" dirty="0">
              <a:solidFill>
                <a:srgbClr val="000000"/>
              </a:solidFill>
              <a:latin typeface="Calibri Ligh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Interests</a:t>
            </a:r>
            <a:endParaRPr lang="en-US" b="1" dirty="0">
              <a:solidFill>
                <a:srgbClr val="E65A22"/>
              </a:solidFill>
              <a:latin typeface="Calibri Ligh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Challenges</a:t>
            </a:r>
            <a:endParaRPr lang="en-US" b="1" dirty="0">
              <a:solidFill>
                <a:srgbClr val="E65A22"/>
              </a:solidFill>
              <a:latin typeface="Calibri Ligh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Goals</a:t>
            </a:r>
            <a:endParaRPr lang="en-US" dirty="0">
              <a:solidFill>
                <a:srgbClr val="000000"/>
              </a:solidFill>
              <a:latin typeface="Calibri Light"/>
              <a:ea typeface="+mn-lt"/>
              <a:cs typeface="+mn-lt"/>
            </a:endParaRPr>
          </a:p>
        </p:txBody>
      </p:sp>
      <p:pic>
        <p:nvPicPr>
          <p:cNvPr id="6" name="Picture 5" descr="A human head with a brain&#10;&#10;Description automatically generated">
            <a:extLst>
              <a:ext uri="{FF2B5EF4-FFF2-40B4-BE49-F238E27FC236}">
                <a16:creationId xmlns:a16="http://schemas.microsoft.com/office/drawing/2014/main" id="{F9257B5B-B9B2-DC1B-4D9A-610544FF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00429C-1739-B7E2-B59E-77DD6733B9E3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Values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600574"/>
            <a:ext cx="342814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Family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Health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Wellness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Comfort</a:t>
            </a:r>
          </a:p>
        </p:txBody>
      </p:sp>
      <p:pic>
        <p:nvPicPr>
          <p:cNvPr id="6" name="Picture 5" descr="A pair of hands holding a red heart&#10;&#10;Description automatically generated">
            <a:extLst>
              <a:ext uri="{FF2B5EF4-FFF2-40B4-BE49-F238E27FC236}">
                <a16:creationId xmlns:a16="http://schemas.microsoft.com/office/drawing/2014/main" id="{41FF0F3C-6C13-C533-2D4C-12CD929BA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3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51827D-E131-05FA-16F1-9D6537A38E48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Interests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695824"/>
            <a:ext cx="569701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ea typeface="+mn-lt"/>
                <a:cs typeface="+mn-lt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ea typeface="+mn-lt"/>
                <a:cs typeface="+mn-lt"/>
              </a:rPr>
              <a:t>Travel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Hobbies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Spending time with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 children / grandchildren</a:t>
            </a:r>
          </a:p>
        </p:txBody>
      </p:sp>
      <p:pic>
        <p:nvPicPr>
          <p:cNvPr id="7" name="Picture 6" descr="A person and person wearing cowboy hats and holding luggage&#10;&#10;Description automatically generated">
            <a:extLst>
              <a:ext uri="{FF2B5EF4-FFF2-40B4-BE49-F238E27FC236}">
                <a16:creationId xmlns:a16="http://schemas.microsoft.com/office/drawing/2014/main" id="{A8F71631-1690-9790-F06E-4C34B05A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75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1B59DB-9FBE-4B3B-17DF-5FDCB6D5D6DC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Challenges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460874"/>
            <a:ext cx="569701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Emotional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attachment</a:t>
            </a:r>
            <a:r>
              <a:rPr lang="en-US" sz="3200" dirty="0">
                <a:latin typeface="Calibri Light"/>
                <a:cs typeface="Calibri"/>
              </a:rPr>
              <a:t> to belongings</a:t>
            </a:r>
            <a:endParaRPr lang="en-US" dirty="0">
              <a:latin typeface="Calibri" panose="020F0502020204030204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Concerns about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aging-in-place</a:t>
            </a:r>
            <a:r>
              <a:rPr lang="en-US" sz="3200" dirty="0">
                <a:latin typeface="Calibri Light"/>
                <a:cs typeface="Calibri"/>
              </a:rPr>
              <a:t> vs transitioning to a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retirement community </a:t>
            </a:r>
            <a:endParaRPr lang="en-US" b="1">
              <a:solidFill>
                <a:srgbClr val="E65A22"/>
              </a:solidFill>
              <a:cs typeface="Calibri"/>
            </a:endParaRPr>
          </a:p>
        </p:txBody>
      </p:sp>
      <p:pic>
        <p:nvPicPr>
          <p:cNvPr id="7" name="Picture 6" descr="A person with her hand on her head&#10;&#10;Description automatically generated">
            <a:extLst>
              <a:ext uri="{FF2B5EF4-FFF2-40B4-BE49-F238E27FC236}">
                <a16:creationId xmlns:a16="http://schemas.microsoft.com/office/drawing/2014/main" id="{60A0B576-6284-3390-2B58-A9A146DD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7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8383AB-0DDE-9C65-FA73-C083F4AAFE79}"/>
              </a:ext>
            </a:extLst>
          </p:cNvPr>
          <p:cNvSpPr/>
          <p:nvPr/>
        </p:nvSpPr>
        <p:spPr>
          <a:xfrm>
            <a:off x="0" y="0"/>
            <a:ext cx="12192000" cy="1446943"/>
          </a:xfrm>
          <a:prstGeom prst="rect">
            <a:avLst/>
          </a:prstGeom>
          <a:solidFill>
            <a:srgbClr val="0F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A0268-DF1F-0A23-8838-C0BB1E5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Your Boomer Audience …. </a:t>
            </a:r>
            <a:r>
              <a:rPr lang="en-US" dirty="0">
                <a:solidFill>
                  <a:srgbClr val="E65A22"/>
                </a:solidFill>
                <a:ea typeface="+mj-lt"/>
                <a:cs typeface="+mj-lt"/>
              </a:rPr>
              <a:t>Goals</a:t>
            </a:r>
            <a:endParaRPr lang="en-US">
              <a:solidFill>
                <a:srgbClr val="E65A22"/>
              </a:solidFill>
              <a:cs typeface="Calibri Light"/>
            </a:endParaRPr>
          </a:p>
        </p:txBody>
      </p:sp>
      <p:pic>
        <p:nvPicPr>
          <p:cNvPr id="9" name="Content Placeholder 8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B235C6E7-5D9E-4543-FD1E-2CCBB96C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0" y="5491319"/>
            <a:ext cx="2199496" cy="10015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B4918-95D1-6F6A-44A3-7C2ED5CF942E}"/>
              </a:ext>
            </a:extLst>
          </p:cNvPr>
          <p:cNvSpPr txBox="1"/>
          <p:nvPr/>
        </p:nvSpPr>
        <p:spPr>
          <a:xfrm>
            <a:off x="6098139" y="2518024"/>
            <a:ext cx="569701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Simplifying</a:t>
            </a:r>
            <a:r>
              <a:rPr lang="en-US" sz="3200" dirty="0">
                <a:latin typeface="Calibri Light"/>
                <a:cs typeface="Calibri"/>
              </a:rPr>
              <a:t> life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Maintaining an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active lifestyle</a:t>
            </a:r>
          </a:p>
          <a:p>
            <a:pPr>
              <a:buFont typeface="Arial"/>
              <a:buChar char="•"/>
            </a:pPr>
            <a:r>
              <a:rPr lang="en-US" sz="3200" dirty="0">
                <a:latin typeface="Calibri Light"/>
                <a:cs typeface="Calibri"/>
              </a:rPr>
              <a:t> Ensuring </a:t>
            </a:r>
            <a:r>
              <a:rPr lang="en-US" sz="3200" b="1" dirty="0">
                <a:solidFill>
                  <a:srgbClr val="E65A22"/>
                </a:solidFill>
                <a:latin typeface="Calibri Light"/>
                <a:cs typeface="Calibri"/>
              </a:rPr>
              <a:t>financial security</a:t>
            </a:r>
          </a:p>
        </p:txBody>
      </p:sp>
      <p:pic>
        <p:nvPicPr>
          <p:cNvPr id="7" name="Picture 6" descr="A person smiling with a person walking in the woods&#10;&#10;Description automatically generated">
            <a:extLst>
              <a:ext uri="{FF2B5EF4-FFF2-40B4-BE49-F238E27FC236}">
                <a16:creationId xmlns:a16="http://schemas.microsoft.com/office/drawing/2014/main" id="{2E7615C8-B247-AEA2-595F-49AB8184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" y="2027434"/>
            <a:ext cx="4455559" cy="4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51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MM_2023_PPT_Template" id="{BB4A9BD4-5BAB-7C48-95B0-169FE625AA20}" vid="{EE03399D-2E4F-EB4A-9900-815D2E175E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22</Words>
  <Application>Microsoft Office PowerPoint</Application>
  <PresentationFormat>Widescreen</PresentationFormat>
  <Paragraphs>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About Anna</vt:lpstr>
      <vt:lpstr>Marketing to Boomer Women</vt:lpstr>
      <vt:lpstr>Your Boomer Audience …. Demographics</vt:lpstr>
      <vt:lpstr>Your Boomer Audience …. Psychographics</vt:lpstr>
      <vt:lpstr>Your Boomer Audience …. Values</vt:lpstr>
      <vt:lpstr>Your Boomer Audience …. Interests</vt:lpstr>
      <vt:lpstr>Your Boomer Audience …. Challenges</vt:lpstr>
      <vt:lpstr>Your Boomer Audience …. Goals</vt:lpstr>
      <vt:lpstr>Your Boomer Audience …. Buying Behavior</vt:lpstr>
      <vt:lpstr>Your Boomer Audience …. Buying Behavior</vt:lpstr>
      <vt:lpstr>Boomers as Downsizers …. Pain Points</vt:lpstr>
      <vt:lpstr>Meeting Your Boomer Where She Is</vt:lpstr>
      <vt:lpstr>Understanding Brand</vt:lpstr>
      <vt:lpstr>Understanding Brand</vt:lpstr>
      <vt:lpstr>Your Story …. Their Language</vt:lpstr>
      <vt:lpstr>Your Story …. Their Language</vt:lpstr>
      <vt:lpstr>Be the Solution / Be Relatable</vt:lpstr>
      <vt:lpstr>Website Dos</vt:lpstr>
      <vt:lpstr>Website Don’ts</vt:lpstr>
      <vt:lpstr>Capturing Email Address</vt:lpstr>
      <vt:lpstr>Boomer-Friendly Email Opt-In Ideas</vt:lpstr>
      <vt:lpstr>Social Media – Let's Go Facebook</vt:lpstr>
      <vt:lpstr>Advertising Options</vt:lpstr>
      <vt:lpstr>Consider Meet and Greets</vt:lpstr>
      <vt:lpstr>Marketing to Boomer Women </vt:lpstr>
      <vt:lpstr>Questions and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pickett</dc:creator>
  <cp:lastModifiedBy>Jessica Hayes</cp:lastModifiedBy>
  <cp:revision>657</cp:revision>
  <dcterms:created xsi:type="dcterms:W3CDTF">2022-06-10T19:41:03Z</dcterms:created>
  <dcterms:modified xsi:type="dcterms:W3CDTF">2023-09-08T16:50:51Z</dcterms:modified>
</cp:coreProperties>
</file>